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0080625" cy="14039850"/>
  <p:notesSz cx="6797675" cy="9926638"/>
  <p:defaultTextStyle>
    <a:defPPr>
      <a:defRPr lang="da-DK"/>
    </a:defPPr>
    <a:lvl1pPr marL="0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1pPr>
    <a:lvl2pPr marL="855055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2pPr>
    <a:lvl3pPr marL="1710111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3pPr>
    <a:lvl4pPr marL="2565166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4pPr>
    <a:lvl5pPr marL="3420222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5pPr>
    <a:lvl6pPr marL="4275277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6pPr>
    <a:lvl7pPr marL="5130333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7pPr>
    <a:lvl8pPr marL="5985388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8pPr>
    <a:lvl9pPr marL="6840444" algn="l" defTabSz="1710111" rtl="0" eaLnBrk="1" latinLnBrk="0" hangingPunct="1">
      <a:defRPr sz="33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46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9AC"/>
    <a:srgbClr val="1272A7"/>
    <a:srgbClr val="097EB3"/>
    <a:srgbClr val="FD0505"/>
    <a:srgbClr val="3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3774A-AE86-435C-87F8-AFF9C408A10A}" v="733" dt="2021-06-25T07:00:22.5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3"/>
  </p:normalViewPr>
  <p:slideViewPr>
    <p:cSldViewPr>
      <p:cViewPr varScale="1">
        <p:scale>
          <a:sx n="56" d="100"/>
          <a:sy n="56" d="100"/>
        </p:scale>
        <p:origin x="2904" y="114"/>
      </p:cViewPr>
      <p:guideLst>
        <p:guide orient="horz" pos="5346"/>
        <p:guide pos="40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EA2DDD6-AA45-4974-B451-716C3C782831}" type="datetimeFigureOut">
              <a:rPr lang="da-DK" smtClean="0"/>
              <a:t>21-07-2021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1241425"/>
            <a:ext cx="24034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0E56FBA-00C2-48DD-9AF2-BDF04569AD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87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1pPr>
    <a:lvl2pPr marL="855055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2pPr>
    <a:lvl3pPr marL="1710111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3pPr>
    <a:lvl4pPr marL="2565166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4pPr>
    <a:lvl5pPr marL="3420222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5pPr>
    <a:lvl6pPr marL="4275277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6pPr>
    <a:lvl7pPr marL="5130333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7pPr>
    <a:lvl8pPr marL="5985388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8pPr>
    <a:lvl9pPr marL="6840444" algn="l" defTabSz="1710111" rtl="0" eaLnBrk="1" latinLnBrk="0" hangingPunct="1">
      <a:defRPr sz="2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197100" y="1241425"/>
            <a:ext cx="24034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56FBA-00C2-48DD-9AF2-BDF04569ADF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25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047" y="4352352"/>
            <a:ext cx="85685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094" y="7862316"/>
            <a:ext cx="70564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031" y="3229166"/>
            <a:ext cx="4385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1522" y="3229166"/>
            <a:ext cx="4385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031" y="561594"/>
            <a:ext cx="907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031" y="3229166"/>
            <a:ext cx="907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7413" y="13057059"/>
            <a:ext cx="3225800" cy="517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031" y="13057059"/>
            <a:ext cx="2318544" cy="517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8050" y="13057059"/>
            <a:ext cx="2318544" cy="517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-126172"/>
            <a:ext cx="10080625" cy="14287512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05889CD9-CB4F-46AE-BA38-5C34C382CDDF}"/>
              </a:ext>
            </a:extLst>
          </p:cNvPr>
          <p:cNvSpPr txBox="1"/>
          <p:nvPr/>
        </p:nvSpPr>
        <p:spPr>
          <a:xfrm>
            <a:off x="-1" y="9767989"/>
            <a:ext cx="10069513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  <a:cs typeface="Calibri Light" panose="020F0302020204030204" pitchFamily="34" charset="0"/>
              </a:rPr>
              <a:t>BI-Bordtennis inviterer dig</a:t>
            </a:r>
            <a:br>
              <a:rPr lang="da-DK" sz="4000" b="1" dirty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da-DK" sz="4000" b="1" dirty="0">
                <a:solidFill>
                  <a:schemeClr val="bg1"/>
                </a:solidFill>
                <a:cs typeface="Calibri Light" panose="020F0302020204030204" pitchFamily="34" charset="0"/>
              </a:rPr>
              <a:t>til åbent hus den 10. juni 2021 kl. 16:00</a:t>
            </a:r>
          </a:p>
          <a:p>
            <a:pPr marL="12700" algn="ctr"/>
            <a:endParaRPr lang="da-DK" sz="12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marL="12700" algn="ctr"/>
            <a:endParaRPr lang="da-DK" sz="1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marL="12700" marR="87630" algn="ctr">
              <a:spcBef>
                <a:spcPts val="5"/>
              </a:spcBef>
            </a:pPr>
            <a:r>
              <a:rPr lang="da-DK" sz="1600" dirty="0">
                <a:solidFill>
                  <a:schemeClr val="bg1"/>
                </a:solidFill>
                <a:latin typeface="Calibri (tekst)"/>
                <a:cs typeface="Calibri Light" panose="020F0302020204030204" pitchFamily="34" charset="0"/>
              </a:rPr>
              <a:t>Bordtennis er sundt og sjovt for alle uanset alder, køn og niveau – også for dig, som har et fysisk handicap og/eller et udviklingshandicap! </a:t>
            </a:r>
            <a:r>
              <a:rPr lang="da-DK" sz="1600" dirty="0">
                <a:solidFill>
                  <a:schemeClr val="bg1"/>
                </a:solidFill>
                <a:latin typeface="Calibri (tekst)"/>
              </a:rPr>
              <a:t>Så kom forbi BI-Bordtennis, hvor du vil blive taget hånd om og blive en del af et sundt fællesskab.</a:t>
            </a:r>
          </a:p>
          <a:p>
            <a:pPr marL="12700" marR="87630" algn="ctr">
              <a:spcBef>
                <a:spcPts val="5"/>
              </a:spcBef>
            </a:pPr>
            <a:r>
              <a:rPr lang="da-DK" sz="1600" dirty="0">
                <a:solidFill>
                  <a:schemeClr val="bg1"/>
                </a:solidFill>
                <a:latin typeface="Calibri (tekst)"/>
              </a:rPr>
              <a:t>Du vil få en sjov og god oplevelse med bordtennis samtidig med du får styrket din</a:t>
            </a:r>
            <a:r>
              <a:rPr lang="da-DK" sz="1600" i="1" u="none" strike="noStrike" dirty="0">
                <a:solidFill>
                  <a:srgbClr val="FFFFFF"/>
                </a:solidFill>
                <a:effectLst/>
                <a:latin typeface="Calibri (tekst)"/>
              </a:rPr>
              <a:t> </a:t>
            </a:r>
            <a:r>
              <a:rPr lang="da-DK" sz="1600" u="none" strike="noStrike" dirty="0">
                <a:solidFill>
                  <a:srgbClr val="FFFFFF"/>
                </a:solidFill>
                <a:effectLst/>
                <a:latin typeface="Calibri (tekst)"/>
              </a:rPr>
              <a:t>strategifunktion, finmotorik og langtidshukommelse.</a:t>
            </a:r>
            <a:endParaRPr lang="da-DK" sz="1600" dirty="0">
              <a:solidFill>
                <a:schemeClr val="bg1"/>
              </a:solidFill>
              <a:latin typeface="Calibri (tekst)"/>
            </a:endParaRPr>
          </a:p>
          <a:p>
            <a:pPr marL="12700" marR="87630" algn="ctr">
              <a:spcBef>
                <a:spcPts val="5"/>
              </a:spcBef>
            </a:pPr>
            <a:endParaRPr lang="da-DK" sz="1200" b="1" dirty="0">
              <a:solidFill>
                <a:schemeClr val="bg1"/>
              </a:solidFill>
              <a:latin typeface="Calibri (tekst)"/>
              <a:cs typeface="Calibri Light" panose="020F0302020204030204" pitchFamily="34" charset="0"/>
            </a:endParaRPr>
          </a:p>
          <a:p>
            <a:pPr marL="12700" marR="87630" algn="ctr">
              <a:spcBef>
                <a:spcPts val="5"/>
              </a:spcBef>
            </a:pPr>
            <a:r>
              <a:rPr lang="da-DK" sz="2000" b="1" dirty="0">
                <a:solidFill>
                  <a:schemeClr val="bg1"/>
                </a:solidFill>
                <a:latin typeface="Calibri (tekst)"/>
                <a:cs typeface="Calibri Light" panose="020F0302020204030204" pitchFamily="34" charset="0"/>
              </a:rPr>
              <a:t>Adresse: </a:t>
            </a:r>
            <a:r>
              <a:rPr lang="da-DK" sz="2000" b="1" i="0" dirty="0">
                <a:solidFill>
                  <a:schemeClr val="bg1"/>
                </a:solidFill>
                <a:effectLst/>
                <a:latin typeface="Calibri (tekst)"/>
              </a:rPr>
              <a:t>Gl. </a:t>
            </a:r>
            <a:r>
              <a:rPr lang="da-DK" sz="2000" b="1" i="0" dirty="0" err="1">
                <a:solidFill>
                  <a:schemeClr val="bg1"/>
                </a:solidFill>
                <a:effectLst/>
                <a:latin typeface="Calibri (tekst)"/>
              </a:rPr>
              <a:t>Agdrupvej</a:t>
            </a:r>
            <a:r>
              <a:rPr lang="da-DK" sz="2000" b="1" i="0" dirty="0">
                <a:solidFill>
                  <a:schemeClr val="bg1"/>
                </a:solidFill>
                <a:effectLst/>
                <a:latin typeface="Calibri (tekst)"/>
              </a:rPr>
              <a:t> 17-23 , 9700 Brønderslev</a:t>
            </a:r>
            <a:br>
              <a:rPr lang="da-DK" sz="2000" b="1" dirty="0">
                <a:solidFill>
                  <a:schemeClr val="bg1"/>
                </a:solidFill>
                <a:latin typeface="Calibri (tekst)"/>
                <a:cs typeface="Calibri Light" panose="020F0302020204030204" pitchFamily="34" charset="0"/>
              </a:rPr>
            </a:br>
            <a:r>
              <a:rPr lang="da-DK" sz="2000" b="1" dirty="0">
                <a:solidFill>
                  <a:schemeClr val="bg1"/>
                </a:solidFill>
                <a:latin typeface="Calibri (tekst)"/>
                <a:cs typeface="Calibri Light" panose="020F0302020204030204" pitchFamily="34" charset="0"/>
              </a:rPr>
              <a:t>Kontaktinformation: Emma Buus Nielsen | 43 26 21 17 | ebn@bordtennisdanmark.dk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1B4C1AF-ED32-499A-9EDE-402DD1726C3D}"/>
              </a:ext>
            </a:extLst>
          </p:cNvPr>
          <p:cNvSpPr txBox="1"/>
          <p:nvPr/>
        </p:nvSpPr>
        <p:spPr>
          <a:xfrm>
            <a:off x="-1" y="150355"/>
            <a:ext cx="1043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000" b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</a:rPr>
              <a:t>KOM OG OPLEV</a:t>
            </a:r>
          </a:p>
        </p:txBody>
      </p:sp>
      <p:pic>
        <p:nvPicPr>
          <p:cNvPr id="48" name="Billede 47">
            <a:extLst>
              <a:ext uri="{FF2B5EF4-FFF2-40B4-BE49-F238E27FC236}">
                <a16:creationId xmlns:a16="http://schemas.microsoft.com/office/drawing/2014/main" id="{FEC35307-4A08-4744-BA37-1EB646C1D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097" y="13223493"/>
            <a:ext cx="1278429" cy="654432"/>
          </a:xfrm>
          <a:prstGeom prst="rect">
            <a:avLst/>
          </a:prstGeom>
        </p:spPr>
      </p:pic>
      <p:pic>
        <p:nvPicPr>
          <p:cNvPr id="22" name="Billede 21" descr="Et billede, der indeholder person, gulv, sport&#10;&#10;Automatisk genereret beskrivelse">
            <a:extLst>
              <a:ext uri="{FF2B5EF4-FFF2-40B4-BE49-F238E27FC236}">
                <a16:creationId xmlns:a16="http://schemas.microsoft.com/office/drawing/2014/main" id="{29C7842F-B9EC-4046-AE3F-D4E3ED3AC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08" r="12219"/>
          <a:stretch/>
        </p:blipFill>
        <p:spPr>
          <a:xfrm>
            <a:off x="1001712" y="2673545"/>
            <a:ext cx="5736162" cy="573616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" descr="Kan være et billede af 2 personer og folk, der står">
            <a:extLst>
              <a:ext uri="{FF2B5EF4-FFF2-40B4-BE49-F238E27FC236}">
                <a16:creationId xmlns:a16="http://schemas.microsoft.com/office/drawing/2014/main" id="{E9AED52D-5B57-4394-BA56-1AFF6BFB1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8095"/>
          <a:stretch/>
        </p:blipFill>
        <p:spPr bwMode="auto">
          <a:xfrm>
            <a:off x="6537919" y="2315374"/>
            <a:ext cx="2887607" cy="2887607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illede 23" descr="Et billede, der indeholder person, træ, udendørs, bord&#10;&#10;Automatisk genereret beskrivelse">
            <a:extLst>
              <a:ext uri="{FF2B5EF4-FFF2-40B4-BE49-F238E27FC236}">
                <a16:creationId xmlns:a16="http://schemas.microsoft.com/office/drawing/2014/main" id="{6CDDDCA1-A462-4D5C-876C-17E25CDD7B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34641" b="18254"/>
          <a:stretch/>
        </p:blipFill>
        <p:spPr>
          <a:xfrm>
            <a:off x="5628946" y="7529363"/>
            <a:ext cx="2060834" cy="20605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6" descr="Kan være et billede af 1 person, barn, står, sidder og indendørs">
            <a:extLst>
              <a:ext uri="{FF2B5EF4-FFF2-40B4-BE49-F238E27FC236}">
                <a16:creationId xmlns:a16="http://schemas.microsoft.com/office/drawing/2014/main" id="{23A02AB2-587A-4DD3-99DF-10C15F464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11117" r="7031" b="1"/>
          <a:stretch/>
        </p:blipFill>
        <p:spPr bwMode="auto">
          <a:xfrm>
            <a:off x="6849861" y="5363374"/>
            <a:ext cx="2507458" cy="2507458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381649BE-246D-42C0-920A-E2697B1D4EEC}"/>
              </a:ext>
            </a:extLst>
          </p:cNvPr>
          <p:cNvSpPr txBox="1"/>
          <p:nvPr/>
        </p:nvSpPr>
        <p:spPr>
          <a:xfrm>
            <a:off x="548122" y="129207"/>
            <a:ext cx="9168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KOM OG OPLEV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D28A71A-AD5F-47E3-9139-7F40CA8967B7}"/>
              </a:ext>
            </a:extLst>
          </p:cNvPr>
          <p:cNvSpPr txBox="1"/>
          <p:nvPr/>
        </p:nvSpPr>
        <p:spPr>
          <a:xfrm>
            <a:off x="556078" y="874260"/>
            <a:ext cx="916853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a-DK" sz="96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BORDTENNIS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DEF9925-D5CA-4ACA-9923-1740D4E24971}"/>
              </a:ext>
            </a:extLst>
          </p:cNvPr>
          <p:cNvSpPr txBox="1"/>
          <p:nvPr/>
        </p:nvSpPr>
        <p:spPr>
          <a:xfrm>
            <a:off x="456046" y="860491"/>
            <a:ext cx="916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BORDTENNIS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97D5C26-8D2B-4E93-8FE6-9A8117A19BA9}"/>
              </a:ext>
            </a:extLst>
          </p:cNvPr>
          <p:cNvSpPr txBox="1"/>
          <p:nvPr/>
        </p:nvSpPr>
        <p:spPr>
          <a:xfrm>
            <a:off x="-1" y="13891081"/>
            <a:ext cx="100806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- EN DEL AF ET SUNDT FÆLLESSKAB</a:t>
            </a:r>
          </a:p>
        </p:txBody>
      </p:sp>
      <p:sp>
        <p:nvSpPr>
          <p:cNvPr id="11" name="Rutediagram: Manuel proces 10">
            <a:extLst>
              <a:ext uri="{FF2B5EF4-FFF2-40B4-BE49-F238E27FC236}">
                <a16:creationId xmlns:a16="http://schemas.microsoft.com/office/drawing/2014/main" id="{08BF7C59-ECA7-425B-BF8F-787C8DE8AA3B}"/>
              </a:ext>
            </a:extLst>
          </p:cNvPr>
          <p:cNvSpPr/>
          <p:nvPr/>
        </p:nvSpPr>
        <p:spPr>
          <a:xfrm rot="20831270">
            <a:off x="2126771" y="7330279"/>
            <a:ext cx="4389223" cy="4308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8739"/>
              <a:gd name="connsiteY0" fmla="*/ 0 h 10455"/>
              <a:gd name="connsiteX1" fmla="*/ 8739 w 8739"/>
              <a:gd name="connsiteY1" fmla="*/ 455 h 10455"/>
              <a:gd name="connsiteX2" fmla="*/ 6739 w 8739"/>
              <a:gd name="connsiteY2" fmla="*/ 10455 h 10455"/>
              <a:gd name="connsiteX3" fmla="*/ 739 w 8739"/>
              <a:gd name="connsiteY3" fmla="*/ 10455 h 10455"/>
              <a:gd name="connsiteX4" fmla="*/ 0 w 8739"/>
              <a:gd name="connsiteY4" fmla="*/ 0 h 10455"/>
              <a:gd name="connsiteX0" fmla="*/ 0 w 8630"/>
              <a:gd name="connsiteY0" fmla="*/ 0 h 10000"/>
              <a:gd name="connsiteX1" fmla="*/ 8630 w 8630"/>
              <a:gd name="connsiteY1" fmla="*/ 433 h 10000"/>
              <a:gd name="connsiteX2" fmla="*/ 7711 w 8630"/>
              <a:gd name="connsiteY2" fmla="*/ 10000 h 10000"/>
              <a:gd name="connsiteX3" fmla="*/ 846 w 8630"/>
              <a:gd name="connsiteY3" fmla="*/ 10000 h 10000"/>
              <a:gd name="connsiteX4" fmla="*/ 0 w 8630"/>
              <a:gd name="connsiteY4" fmla="*/ 0 h 10000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980 w 10000"/>
              <a:gd name="connsiteY3" fmla="*/ 10000 h 10103"/>
              <a:gd name="connsiteX4" fmla="*/ 0 w 10000"/>
              <a:gd name="connsiteY4" fmla="*/ 0 h 10103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766 w 10000"/>
              <a:gd name="connsiteY3" fmla="*/ 9897 h 10103"/>
              <a:gd name="connsiteX4" fmla="*/ 0 w 10000"/>
              <a:gd name="connsiteY4" fmla="*/ 0 h 10103"/>
              <a:gd name="connsiteX0" fmla="*/ 0 w 9731"/>
              <a:gd name="connsiteY0" fmla="*/ 0 h 10103"/>
              <a:gd name="connsiteX1" fmla="*/ 9731 w 9731"/>
              <a:gd name="connsiteY1" fmla="*/ 375 h 10103"/>
              <a:gd name="connsiteX2" fmla="*/ 9149 w 9731"/>
              <a:gd name="connsiteY2" fmla="*/ 10103 h 10103"/>
              <a:gd name="connsiteX3" fmla="*/ 766 w 9731"/>
              <a:gd name="connsiteY3" fmla="*/ 9897 h 10103"/>
              <a:gd name="connsiteX4" fmla="*/ 0 w 9731"/>
              <a:gd name="connsiteY4" fmla="*/ 0 h 10103"/>
              <a:gd name="connsiteX0" fmla="*/ 0 w 10000"/>
              <a:gd name="connsiteY0" fmla="*/ 0 h 10000"/>
              <a:gd name="connsiteX1" fmla="*/ 10000 w 10000"/>
              <a:gd name="connsiteY1" fmla="*/ 371 h 10000"/>
              <a:gd name="connsiteX2" fmla="*/ 8994 w 10000"/>
              <a:gd name="connsiteY2" fmla="*/ 10000 h 10000"/>
              <a:gd name="connsiteX3" fmla="*/ 787 w 10000"/>
              <a:gd name="connsiteY3" fmla="*/ 9796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371 h 10000"/>
              <a:gd name="connsiteX2" fmla="*/ 8994 w 10000"/>
              <a:gd name="connsiteY2" fmla="*/ 10000 h 10000"/>
              <a:gd name="connsiteX3" fmla="*/ 1414 w 10000"/>
              <a:gd name="connsiteY3" fmla="*/ 9898 h 10000"/>
              <a:gd name="connsiteX4" fmla="*/ 0 w 10000"/>
              <a:gd name="connsiteY4" fmla="*/ 0 h 10000"/>
              <a:gd name="connsiteX0" fmla="*/ 0 w 9522"/>
              <a:gd name="connsiteY0" fmla="*/ 0 h 9872"/>
              <a:gd name="connsiteX1" fmla="*/ 9522 w 9522"/>
              <a:gd name="connsiteY1" fmla="*/ 243 h 9872"/>
              <a:gd name="connsiteX2" fmla="*/ 8516 w 9522"/>
              <a:gd name="connsiteY2" fmla="*/ 9872 h 9872"/>
              <a:gd name="connsiteX3" fmla="*/ 936 w 9522"/>
              <a:gd name="connsiteY3" fmla="*/ 9770 h 9872"/>
              <a:gd name="connsiteX4" fmla="*/ 0 w 9522"/>
              <a:gd name="connsiteY4" fmla="*/ 0 h 9872"/>
              <a:gd name="connsiteX0" fmla="*/ 0 w 10000"/>
              <a:gd name="connsiteY0" fmla="*/ 0 h 9897"/>
              <a:gd name="connsiteX1" fmla="*/ 10000 w 10000"/>
              <a:gd name="connsiteY1" fmla="*/ 246 h 9897"/>
              <a:gd name="connsiteX2" fmla="*/ 9071 w 10000"/>
              <a:gd name="connsiteY2" fmla="*/ 9627 h 9897"/>
              <a:gd name="connsiteX3" fmla="*/ 983 w 10000"/>
              <a:gd name="connsiteY3" fmla="*/ 9897 h 9897"/>
              <a:gd name="connsiteX4" fmla="*/ 0 w 10000"/>
              <a:gd name="connsiteY4" fmla="*/ 0 h 9897"/>
              <a:gd name="connsiteX0" fmla="*/ 0 w 10000"/>
              <a:gd name="connsiteY0" fmla="*/ 0 h 10000"/>
              <a:gd name="connsiteX1" fmla="*/ 10000 w 10000"/>
              <a:gd name="connsiteY1" fmla="*/ 249 h 10000"/>
              <a:gd name="connsiteX2" fmla="*/ 9106 w 10000"/>
              <a:gd name="connsiteY2" fmla="*/ 9187 h 10000"/>
              <a:gd name="connsiteX3" fmla="*/ 983 w 10000"/>
              <a:gd name="connsiteY3" fmla="*/ 10000 h 10000"/>
              <a:gd name="connsiteX4" fmla="*/ 0 w 10000"/>
              <a:gd name="connsiteY4" fmla="*/ 0 h 10000"/>
              <a:gd name="connsiteX0" fmla="*/ 0 w 9756"/>
              <a:gd name="connsiteY0" fmla="*/ 0 h 10000"/>
              <a:gd name="connsiteX1" fmla="*/ 9756 w 9756"/>
              <a:gd name="connsiteY1" fmla="*/ 185 h 10000"/>
              <a:gd name="connsiteX2" fmla="*/ 9106 w 9756"/>
              <a:gd name="connsiteY2" fmla="*/ 9187 h 10000"/>
              <a:gd name="connsiteX3" fmla="*/ 983 w 9756"/>
              <a:gd name="connsiteY3" fmla="*/ 10000 h 10000"/>
              <a:gd name="connsiteX4" fmla="*/ 0 w 9756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85 h 10000"/>
              <a:gd name="connsiteX2" fmla="*/ 9209 w 10000"/>
              <a:gd name="connsiteY2" fmla="*/ 9155 h 10000"/>
              <a:gd name="connsiteX3" fmla="*/ 1008 w 10000"/>
              <a:gd name="connsiteY3" fmla="*/ 10000 h 10000"/>
              <a:gd name="connsiteX4" fmla="*/ 0 w 10000"/>
              <a:gd name="connsiteY4" fmla="*/ 0 h 10000"/>
              <a:gd name="connsiteX0" fmla="*/ 0 w 9720"/>
              <a:gd name="connsiteY0" fmla="*/ 0 h 10116"/>
              <a:gd name="connsiteX1" fmla="*/ 9720 w 9720"/>
              <a:gd name="connsiteY1" fmla="*/ 301 h 10116"/>
              <a:gd name="connsiteX2" fmla="*/ 8929 w 9720"/>
              <a:gd name="connsiteY2" fmla="*/ 9271 h 10116"/>
              <a:gd name="connsiteX3" fmla="*/ 728 w 9720"/>
              <a:gd name="connsiteY3" fmla="*/ 10116 h 10116"/>
              <a:gd name="connsiteX4" fmla="*/ 0 w 9720"/>
              <a:gd name="connsiteY4" fmla="*/ 0 h 10116"/>
              <a:gd name="connsiteX0" fmla="*/ 0 w 10000"/>
              <a:gd name="connsiteY0" fmla="*/ 0 h 10105"/>
              <a:gd name="connsiteX1" fmla="*/ 10000 w 10000"/>
              <a:gd name="connsiteY1" fmla="*/ 298 h 10105"/>
              <a:gd name="connsiteX2" fmla="*/ 9186 w 10000"/>
              <a:gd name="connsiteY2" fmla="*/ 9165 h 10105"/>
              <a:gd name="connsiteX3" fmla="*/ 798 w 10000"/>
              <a:gd name="connsiteY3" fmla="*/ 10105 h 10105"/>
              <a:gd name="connsiteX4" fmla="*/ 0 w 10000"/>
              <a:gd name="connsiteY4" fmla="*/ 0 h 10105"/>
              <a:gd name="connsiteX0" fmla="*/ 0 w 10055"/>
              <a:gd name="connsiteY0" fmla="*/ 0 h 9979"/>
              <a:gd name="connsiteX1" fmla="*/ 10055 w 10055"/>
              <a:gd name="connsiteY1" fmla="*/ 172 h 9979"/>
              <a:gd name="connsiteX2" fmla="*/ 9241 w 10055"/>
              <a:gd name="connsiteY2" fmla="*/ 9039 h 9979"/>
              <a:gd name="connsiteX3" fmla="*/ 853 w 10055"/>
              <a:gd name="connsiteY3" fmla="*/ 9979 h 9979"/>
              <a:gd name="connsiteX4" fmla="*/ 0 w 10055"/>
              <a:gd name="connsiteY4" fmla="*/ 0 h 9979"/>
              <a:gd name="connsiteX0" fmla="*/ 0 w 10025"/>
              <a:gd name="connsiteY0" fmla="*/ 0 h 10053"/>
              <a:gd name="connsiteX1" fmla="*/ 10025 w 10025"/>
              <a:gd name="connsiteY1" fmla="*/ 225 h 10053"/>
              <a:gd name="connsiteX2" fmla="*/ 9215 w 10025"/>
              <a:gd name="connsiteY2" fmla="*/ 9111 h 10053"/>
              <a:gd name="connsiteX3" fmla="*/ 873 w 10025"/>
              <a:gd name="connsiteY3" fmla="*/ 10053 h 10053"/>
              <a:gd name="connsiteX4" fmla="*/ 0 w 10025"/>
              <a:gd name="connsiteY4" fmla="*/ 0 h 10053"/>
              <a:gd name="connsiteX0" fmla="*/ 0 w 10025"/>
              <a:gd name="connsiteY0" fmla="*/ 0 h 10000"/>
              <a:gd name="connsiteX1" fmla="*/ 10025 w 10025"/>
              <a:gd name="connsiteY1" fmla="*/ 225 h 10000"/>
              <a:gd name="connsiteX2" fmla="*/ 9215 w 10025"/>
              <a:gd name="connsiteY2" fmla="*/ 9111 h 10000"/>
              <a:gd name="connsiteX3" fmla="*/ 848 w 10025"/>
              <a:gd name="connsiteY3" fmla="*/ 10000 h 10000"/>
              <a:gd name="connsiteX4" fmla="*/ 0 w 10025"/>
              <a:gd name="connsiteY4" fmla="*/ 0 h 10000"/>
              <a:gd name="connsiteX0" fmla="*/ 0 w 10104"/>
              <a:gd name="connsiteY0" fmla="*/ 0 h 9927"/>
              <a:gd name="connsiteX1" fmla="*/ 10104 w 10104"/>
              <a:gd name="connsiteY1" fmla="*/ 152 h 9927"/>
              <a:gd name="connsiteX2" fmla="*/ 9294 w 10104"/>
              <a:gd name="connsiteY2" fmla="*/ 9038 h 9927"/>
              <a:gd name="connsiteX3" fmla="*/ 927 w 10104"/>
              <a:gd name="connsiteY3" fmla="*/ 9927 h 9927"/>
              <a:gd name="connsiteX4" fmla="*/ 0 w 10104"/>
              <a:gd name="connsiteY4" fmla="*/ 0 h 9927"/>
              <a:gd name="connsiteX0" fmla="*/ 0 w 9897"/>
              <a:gd name="connsiteY0" fmla="*/ 0 h 10023"/>
              <a:gd name="connsiteX1" fmla="*/ 9897 w 9897"/>
              <a:gd name="connsiteY1" fmla="*/ 176 h 10023"/>
              <a:gd name="connsiteX2" fmla="*/ 9095 w 9897"/>
              <a:gd name="connsiteY2" fmla="*/ 9127 h 10023"/>
              <a:gd name="connsiteX3" fmla="*/ 814 w 9897"/>
              <a:gd name="connsiteY3" fmla="*/ 10023 h 10023"/>
              <a:gd name="connsiteX4" fmla="*/ 0 w 9897"/>
              <a:gd name="connsiteY4" fmla="*/ 0 h 10023"/>
              <a:gd name="connsiteX0" fmla="*/ 0 w 9848"/>
              <a:gd name="connsiteY0" fmla="*/ 0 h 10000"/>
              <a:gd name="connsiteX1" fmla="*/ 9848 w 9848"/>
              <a:gd name="connsiteY1" fmla="*/ 1167 h 10000"/>
              <a:gd name="connsiteX2" fmla="*/ 9190 w 9848"/>
              <a:gd name="connsiteY2" fmla="*/ 9106 h 10000"/>
              <a:gd name="connsiteX3" fmla="*/ 822 w 9848"/>
              <a:gd name="connsiteY3" fmla="*/ 10000 h 10000"/>
              <a:gd name="connsiteX4" fmla="*/ 0 w 9848"/>
              <a:gd name="connsiteY4" fmla="*/ 0 h 10000"/>
              <a:gd name="connsiteX0" fmla="*/ 0 w 10198"/>
              <a:gd name="connsiteY0" fmla="*/ 0 h 10000"/>
              <a:gd name="connsiteX1" fmla="*/ 10198 w 10198"/>
              <a:gd name="connsiteY1" fmla="*/ 549 h 10000"/>
              <a:gd name="connsiteX2" fmla="*/ 9332 w 10198"/>
              <a:gd name="connsiteY2" fmla="*/ 9106 h 10000"/>
              <a:gd name="connsiteX3" fmla="*/ 835 w 10198"/>
              <a:gd name="connsiteY3" fmla="*/ 10000 h 10000"/>
              <a:gd name="connsiteX4" fmla="*/ 0 w 10198"/>
              <a:gd name="connsiteY4" fmla="*/ 0 h 10000"/>
              <a:gd name="connsiteX0" fmla="*/ 0 w 10198"/>
              <a:gd name="connsiteY0" fmla="*/ 0 h 10000"/>
              <a:gd name="connsiteX1" fmla="*/ 10198 w 10198"/>
              <a:gd name="connsiteY1" fmla="*/ 549 h 10000"/>
              <a:gd name="connsiteX2" fmla="*/ 8933 w 10198"/>
              <a:gd name="connsiteY2" fmla="*/ 9257 h 10000"/>
              <a:gd name="connsiteX3" fmla="*/ 835 w 10198"/>
              <a:gd name="connsiteY3" fmla="*/ 10000 h 10000"/>
              <a:gd name="connsiteX4" fmla="*/ 0 w 10198"/>
              <a:gd name="connsiteY4" fmla="*/ 0 h 10000"/>
              <a:gd name="connsiteX0" fmla="*/ 0 w 9779"/>
              <a:gd name="connsiteY0" fmla="*/ 0 h 10000"/>
              <a:gd name="connsiteX1" fmla="*/ 9779 w 9779"/>
              <a:gd name="connsiteY1" fmla="*/ 385 h 10000"/>
              <a:gd name="connsiteX2" fmla="*/ 8933 w 9779"/>
              <a:gd name="connsiteY2" fmla="*/ 9257 h 10000"/>
              <a:gd name="connsiteX3" fmla="*/ 835 w 9779"/>
              <a:gd name="connsiteY3" fmla="*/ 10000 h 10000"/>
              <a:gd name="connsiteX4" fmla="*/ 0 w 9779"/>
              <a:gd name="connsiteY4" fmla="*/ 0 h 10000"/>
              <a:gd name="connsiteX0" fmla="*/ 0 w 10000"/>
              <a:gd name="connsiteY0" fmla="*/ 0 h 9966"/>
              <a:gd name="connsiteX1" fmla="*/ 10000 w 10000"/>
              <a:gd name="connsiteY1" fmla="*/ 385 h 9966"/>
              <a:gd name="connsiteX2" fmla="*/ 9135 w 10000"/>
              <a:gd name="connsiteY2" fmla="*/ 9257 h 9966"/>
              <a:gd name="connsiteX3" fmla="*/ 1313 w 10000"/>
              <a:gd name="connsiteY3" fmla="*/ 9966 h 9966"/>
              <a:gd name="connsiteX4" fmla="*/ 0 w 10000"/>
              <a:gd name="connsiteY4" fmla="*/ 0 h 9966"/>
              <a:gd name="connsiteX0" fmla="*/ 0 w 9675"/>
              <a:gd name="connsiteY0" fmla="*/ 0 h 10070"/>
              <a:gd name="connsiteX1" fmla="*/ 9675 w 9675"/>
              <a:gd name="connsiteY1" fmla="*/ 456 h 10070"/>
              <a:gd name="connsiteX2" fmla="*/ 8810 w 9675"/>
              <a:gd name="connsiteY2" fmla="*/ 9359 h 10070"/>
              <a:gd name="connsiteX3" fmla="*/ 988 w 9675"/>
              <a:gd name="connsiteY3" fmla="*/ 10070 h 10070"/>
              <a:gd name="connsiteX4" fmla="*/ 0 w 9675"/>
              <a:gd name="connsiteY4" fmla="*/ 0 h 10070"/>
              <a:gd name="connsiteX0" fmla="*/ 0 w 10000"/>
              <a:gd name="connsiteY0" fmla="*/ 0 h 10058"/>
              <a:gd name="connsiteX1" fmla="*/ 10000 w 10000"/>
              <a:gd name="connsiteY1" fmla="*/ 453 h 10058"/>
              <a:gd name="connsiteX2" fmla="*/ 9106 w 10000"/>
              <a:gd name="connsiteY2" fmla="*/ 9294 h 10058"/>
              <a:gd name="connsiteX3" fmla="*/ 1048 w 10000"/>
              <a:gd name="connsiteY3" fmla="*/ 10058 h 10058"/>
              <a:gd name="connsiteX4" fmla="*/ 0 w 10000"/>
              <a:gd name="connsiteY4" fmla="*/ 0 h 10058"/>
              <a:gd name="connsiteX0" fmla="*/ 0 w 10000"/>
              <a:gd name="connsiteY0" fmla="*/ 0 h 10058"/>
              <a:gd name="connsiteX1" fmla="*/ 10000 w 10000"/>
              <a:gd name="connsiteY1" fmla="*/ 453 h 10058"/>
              <a:gd name="connsiteX2" fmla="*/ 8988 w 10000"/>
              <a:gd name="connsiteY2" fmla="*/ 9573 h 10058"/>
              <a:gd name="connsiteX3" fmla="*/ 1048 w 10000"/>
              <a:gd name="connsiteY3" fmla="*/ 10058 h 10058"/>
              <a:gd name="connsiteX4" fmla="*/ 0 w 10000"/>
              <a:gd name="connsiteY4" fmla="*/ 0 h 10058"/>
              <a:gd name="connsiteX0" fmla="*/ 0 w 9920"/>
              <a:gd name="connsiteY0" fmla="*/ 0 h 10058"/>
              <a:gd name="connsiteX1" fmla="*/ 9920 w 9920"/>
              <a:gd name="connsiteY1" fmla="*/ 279 h 10058"/>
              <a:gd name="connsiteX2" fmla="*/ 8988 w 9920"/>
              <a:gd name="connsiteY2" fmla="*/ 9573 h 10058"/>
              <a:gd name="connsiteX3" fmla="*/ 1048 w 9920"/>
              <a:gd name="connsiteY3" fmla="*/ 10058 h 10058"/>
              <a:gd name="connsiteX4" fmla="*/ 0 w 9920"/>
              <a:gd name="connsiteY4" fmla="*/ 0 h 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" h="10058">
                <a:moveTo>
                  <a:pt x="0" y="0"/>
                </a:moveTo>
                <a:lnTo>
                  <a:pt x="9920" y="279"/>
                </a:lnTo>
                <a:cubicBezTo>
                  <a:pt x="9489" y="3483"/>
                  <a:pt x="9420" y="6368"/>
                  <a:pt x="8988" y="9573"/>
                </a:cubicBezTo>
                <a:lnTo>
                  <a:pt x="1048" y="10058"/>
                </a:lnTo>
                <a:cubicBezTo>
                  <a:pt x="652" y="6708"/>
                  <a:pt x="396" y="3350"/>
                  <a:pt x="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spAutoFit/>
          </a:bodyPr>
          <a:lstStyle/>
          <a:p>
            <a:pPr algn="ctr"/>
            <a:r>
              <a:rPr lang="da-DK" sz="2800" b="1" dirty="0">
                <a:solidFill>
                  <a:srgbClr val="0879AC"/>
                </a:solidFill>
              </a:rPr>
              <a:t>Spil &amp; sjov for børn</a:t>
            </a:r>
          </a:p>
        </p:txBody>
      </p:sp>
      <p:sp>
        <p:nvSpPr>
          <p:cNvPr id="29" name="Rutediagram: Manuel proces 10">
            <a:extLst>
              <a:ext uri="{FF2B5EF4-FFF2-40B4-BE49-F238E27FC236}">
                <a16:creationId xmlns:a16="http://schemas.microsoft.com/office/drawing/2014/main" id="{31039A29-802B-4322-95E6-244E883192D8}"/>
              </a:ext>
            </a:extLst>
          </p:cNvPr>
          <p:cNvSpPr/>
          <p:nvPr/>
        </p:nvSpPr>
        <p:spPr>
          <a:xfrm rot="20810609">
            <a:off x="7270024" y="7355646"/>
            <a:ext cx="2037490" cy="24622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8739"/>
              <a:gd name="connsiteY0" fmla="*/ 0 h 10455"/>
              <a:gd name="connsiteX1" fmla="*/ 8739 w 8739"/>
              <a:gd name="connsiteY1" fmla="*/ 455 h 10455"/>
              <a:gd name="connsiteX2" fmla="*/ 6739 w 8739"/>
              <a:gd name="connsiteY2" fmla="*/ 10455 h 10455"/>
              <a:gd name="connsiteX3" fmla="*/ 739 w 8739"/>
              <a:gd name="connsiteY3" fmla="*/ 10455 h 10455"/>
              <a:gd name="connsiteX4" fmla="*/ 0 w 8739"/>
              <a:gd name="connsiteY4" fmla="*/ 0 h 10455"/>
              <a:gd name="connsiteX0" fmla="*/ 0 w 8630"/>
              <a:gd name="connsiteY0" fmla="*/ 0 h 10000"/>
              <a:gd name="connsiteX1" fmla="*/ 8630 w 8630"/>
              <a:gd name="connsiteY1" fmla="*/ 433 h 10000"/>
              <a:gd name="connsiteX2" fmla="*/ 7711 w 8630"/>
              <a:gd name="connsiteY2" fmla="*/ 10000 h 10000"/>
              <a:gd name="connsiteX3" fmla="*/ 846 w 8630"/>
              <a:gd name="connsiteY3" fmla="*/ 10000 h 10000"/>
              <a:gd name="connsiteX4" fmla="*/ 0 w 8630"/>
              <a:gd name="connsiteY4" fmla="*/ 0 h 10000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980 w 10000"/>
              <a:gd name="connsiteY3" fmla="*/ 10000 h 10103"/>
              <a:gd name="connsiteX4" fmla="*/ 0 w 10000"/>
              <a:gd name="connsiteY4" fmla="*/ 0 h 10103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766 w 10000"/>
              <a:gd name="connsiteY3" fmla="*/ 9897 h 10103"/>
              <a:gd name="connsiteX4" fmla="*/ 0 w 10000"/>
              <a:gd name="connsiteY4" fmla="*/ 0 h 10103"/>
              <a:gd name="connsiteX0" fmla="*/ 0 w 9228"/>
              <a:gd name="connsiteY0" fmla="*/ 0 h 10103"/>
              <a:gd name="connsiteX1" fmla="*/ 8883 w 9228"/>
              <a:gd name="connsiteY1" fmla="*/ 545 h 10103"/>
              <a:gd name="connsiteX2" fmla="*/ 9149 w 9228"/>
              <a:gd name="connsiteY2" fmla="*/ 10103 h 10103"/>
              <a:gd name="connsiteX3" fmla="*/ 766 w 9228"/>
              <a:gd name="connsiteY3" fmla="*/ 9897 h 10103"/>
              <a:gd name="connsiteX4" fmla="*/ 0 w 9228"/>
              <a:gd name="connsiteY4" fmla="*/ 0 h 10103"/>
              <a:gd name="connsiteX0" fmla="*/ 0 w 9626"/>
              <a:gd name="connsiteY0" fmla="*/ 0 h 9796"/>
              <a:gd name="connsiteX1" fmla="*/ 9626 w 9626"/>
              <a:gd name="connsiteY1" fmla="*/ 539 h 9796"/>
              <a:gd name="connsiteX2" fmla="*/ 8914 w 9626"/>
              <a:gd name="connsiteY2" fmla="*/ 9762 h 9796"/>
              <a:gd name="connsiteX3" fmla="*/ 830 w 9626"/>
              <a:gd name="connsiteY3" fmla="*/ 9796 h 9796"/>
              <a:gd name="connsiteX4" fmla="*/ 0 w 9626"/>
              <a:gd name="connsiteY4" fmla="*/ 0 h 9796"/>
              <a:gd name="connsiteX0" fmla="*/ 0 w 10000"/>
              <a:gd name="connsiteY0" fmla="*/ 0 h 10244"/>
              <a:gd name="connsiteX1" fmla="*/ 10000 w 10000"/>
              <a:gd name="connsiteY1" fmla="*/ 550 h 10244"/>
              <a:gd name="connsiteX2" fmla="*/ 9260 w 10000"/>
              <a:gd name="connsiteY2" fmla="*/ 9965 h 10244"/>
              <a:gd name="connsiteX3" fmla="*/ 2558 w 10000"/>
              <a:gd name="connsiteY3" fmla="*/ 10244 h 10244"/>
              <a:gd name="connsiteX4" fmla="*/ 0 w 10000"/>
              <a:gd name="connsiteY4" fmla="*/ 0 h 10244"/>
              <a:gd name="connsiteX0" fmla="*/ 0 w 8218"/>
              <a:gd name="connsiteY0" fmla="*/ 0 h 9828"/>
              <a:gd name="connsiteX1" fmla="*/ 8218 w 8218"/>
              <a:gd name="connsiteY1" fmla="*/ 134 h 9828"/>
              <a:gd name="connsiteX2" fmla="*/ 7478 w 8218"/>
              <a:gd name="connsiteY2" fmla="*/ 9549 h 9828"/>
              <a:gd name="connsiteX3" fmla="*/ 776 w 8218"/>
              <a:gd name="connsiteY3" fmla="*/ 9828 h 9828"/>
              <a:gd name="connsiteX4" fmla="*/ 0 w 8218"/>
              <a:gd name="connsiteY4" fmla="*/ 0 h 9828"/>
              <a:gd name="connsiteX0" fmla="*/ 0 w 9681"/>
              <a:gd name="connsiteY0" fmla="*/ 134 h 10134"/>
              <a:gd name="connsiteX1" fmla="*/ 9681 w 9681"/>
              <a:gd name="connsiteY1" fmla="*/ 0 h 10134"/>
              <a:gd name="connsiteX2" fmla="*/ 9100 w 9681"/>
              <a:gd name="connsiteY2" fmla="*/ 9850 h 10134"/>
              <a:gd name="connsiteX3" fmla="*/ 944 w 9681"/>
              <a:gd name="connsiteY3" fmla="*/ 10134 h 10134"/>
              <a:gd name="connsiteX4" fmla="*/ 0 w 9681"/>
              <a:gd name="connsiteY4" fmla="*/ 134 h 10134"/>
              <a:gd name="connsiteX0" fmla="*/ 0 w 10000"/>
              <a:gd name="connsiteY0" fmla="*/ 132 h 10000"/>
              <a:gd name="connsiteX1" fmla="*/ 10000 w 10000"/>
              <a:gd name="connsiteY1" fmla="*/ 0 h 10000"/>
              <a:gd name="connsiteX2" fmla="*/ 9178 w 10000"/>
              <a:gd name="connsiteY2" fmla="*/ 9627 h 10000"/>
              <a:gd name="connsiteX3" fmla="*/ 975 w 10000"/>
              <a:gd name="connsiteY3" fmla="*/ 10000 h 10000"/>
              <a:gd name="connsiteX4" fmla="*/ 0 w 10000"/>
              <a:gd name="connsiteY4" fmla="*/ 132 h 10000"/>
              <a:gd name="connsiteX0" fmla="*/ 0 w 9547"/>
              <a:gd name="connsiteY0" fmla="*/ 63 h 10000"/>
              <a:gd name="connsiteX1" fmla="*/ 9547 w 9547"/>
              <a:gd name="connsiteY1" fmla="*/ 0 h 10000"/>
              <a:gd name="connsiteX2" fmla="*/ 8725 w 9547"/>
              <a:gd name="connsiteY2" fmla="*/ 9627 h 10000"/>
              <a:gd name="connsiteX3" fmla="*/ 522 w 9547"/>
              <a:gd name="connsiteY3" fmla="*/ 10000 h 10000"/>
              <a:gd name="connsiteX4" fmla="*/ 0 w 9547"/>
              <a:gd name="connsiteY4" fmla="*/ 63 h 10000"/>
              <a:gd name="connsiteX0" fmla="*/ 0 w 10000"/>
              <a:gd name="connsiteY0" fmla="*/ 63 h 10312"/>
              <a:gd name="connsiteX1" fmla="*/ 10000 w 10000"/>
              <a:gd name="connsiteY1" fmla="*/ 0 h 10312"/>
              <a:gd name="connsiteX2" fmla="*/ 9139 w 10000"/>
              <a:gd name="connsiteY2" fmla="*/ 9627 h 10312"/>
              <a:gd name="connsiteX3" fmla="*/ 576 w 10000"/>
              <a:gd name="connsiteY3" fmla="*/ 10312 h 10312"/>
              <a:gd name="connsiteX4" fmla="*/ 0 w 10000"/>
              <a:gd name="connsiteY4" fmla="*/ 63 h 10312"/>
              <a:gd name="connsiteX0" fmla="*/ 0 w 10000"/>
              <a:gd name="connsiteY0" fmla="*/ 63 h 10150"/>
              <a:gd name="connsiteX1" fmla="*/ 10000 w 10000"/>
              <a:gd name="connsiteY1" fmla="*/ 0 h 10150"/>
              <a:gd name="connsiteX2" fmla="*/ 9139 w 10000"/>
              <a:gd name="connsiteY2" fmla="*/ 9627 h 10150"/>
              <a:gd name="connsiteX3" fmla="*/ 817 w 10000"/>
              <a:gd name="connsiteY3" fmla="*/ 10150 h 10150"/>
              <a:gd name="connsiteX4" fmla="*/ 0 w 10000"/>
              <a:gd name="connsiteY4" fmla="*/ 63 h 10150"/>
              <a:gd name="connsiteX0" fmla="*/ 0 w 10000"/>
              <a:gd name="connsiteY0" fmla="*/ 63 h 10150"/>
              <a:gd name="connsiteX1" fmla="*/ 10000 w 10000"/>
              <a:gd name="connsiteY1" fmla="*/ 0 h 10150"/>
              <a:gd name="connsiteX2" fmla="*/ 8860 w 10000"/>
              <a:gd name="connsiteY2" fmla="*/ 9763 h 10150"/>
              <a:gd name="connsiteX3" fmla="*/ 817 w 10000"/>
              <a:gd name="connsiteY3" fmla="*/ 10150 h 10150"/>
              <a:gd name="connsiteX4" fmla="*/ 0 w 10000"/>
              <a:gd name="connsiteY4" fmla="*/ 63 h 10150"/>
              <a:gd name="connsiteX0" fmla="*/ 0 w 9609"/>
              <a:gd name="connsiteY0" fmla="*/ 154 h 10241"/>
              <a:gd name="connsiteX1" fmla="*/ 9609 w 9609"/>
              <a:gd name="connsiteY1" fmla="*/ 0 h 10241"/>
              <a:gd name="connsiteX2" fmla="*/ 8860 w 9609"/>
              <a:gd name="connsiteY2" fmla="*/ 9854 h 10241"/>
              <a:gd name="connsiteX3" fmla="*/ 817 w 9609"/>
              <a:gd name="connsiteY3" fmla="*/ 10241 h 10241"/>
              <a:gd name="connsiteX4" fmla="*/ 0 w 9609"/>
              <a:gd name="connsiteY4" fmla="*/ 154 h 10241"/>
              <a:gd name="connsiteX0" fmla="*/ 0 w 10000"/>
              <a:gd name="connsiteY0" fmla="*/ 150 h 10192"/>
              <a:gd name="connsiteX1" fmla="*/ 10000 w 10000"/>
              <a:gd name="connsiteY1" fmla="*/ 0 h 10192"/>
              <a:gd name="connsiteX2" fmla="*/ 9221 w 10000"/>
              <a:gd name="connsiteY2" fmla="*/ 9622 h 10192"/>
              <a:gd name="connsiteX3" fmla="*/ 1131 w 10000"/>
              <a:gd name="connsiteY3" fmla="*/ 10192 h 10192"/>
              <a:gd name="connsiteX4" fmla="*/ 0 w 10000"/>
              <a:gd name="connsiteY4" fmla="*/ 150 h 10192"/>
              <a:gd name="connsiteX0" fmla="*/ 0 w 9632"/>
              <a:gd name="connsiteY0" fmla="*/ 165 h 10192"/>
              <a:gd name="connsiteX1" fmla="*/ 9632 w 9632"/>
              <a:gd name="connsiteY1" fmla="*/ 0 h 10192"/>
              <a:gd name="connsiteX2" fmla="*/ 8853 w 9632"/>
              <a:gd name="connsiteY2" fmla="*/ 9622 h 10192"/>
              <a:gd name="connsiteX3" fmla="*/ 763 w 9632"/>
              <a:gd name="connsiteY3" fmla="*/ 10192 h 10192"/>
              <a:gd name="connsiteX4" fmla="*/ 0 w 9632"/>
              <a:gd name="connsiteY4" fmla="*/ 165 h 10192"/>
              <a:gd name="connsiteX0" fmla="*/ 0 w 10000"/>
              <a:gd name="connsiteY0" fmla="*/ 162 h 10000"/>
              <a:gd name="connsiteX1" fmla="*/ 10000 w 10000"/>
              <a:gd name="connsiteY1" fmla="*/ 0 h 10000"/>
              <a:gd name="connsiteX2" fmla="*/ 8719 w 10000"/>
              <a:gd name="connsiteY2" fmla="*/ 9645 h 10000"/>
              <a:gd name="connsiteX3" fmla="*/ 792 w 10000"/>
              <a:gd name="connsiteY3" fmla="*/ 10000 h 10000"/>
              <a:gd name="connsiteX4" fmla="*/ 0 w 10000"/>
              <a:gd name="connsiteY4" fmla="*/ 162 h 10000"/>
              <a:gd name="connsiteX0" fmla="*/ 0 w 9447"/>
              <a:gd name="connsiteY0" fmla="*/ 144 h 9982"/>
              <a:gd name="connsiteX1" fmla="*/ 9447 w 9447"/>
              <a:gd name="connsiteY1" fmla="*/ 0 h 9982"/>
              <a:gd name="connsiteX2" fmla="*/ 8719 w 9447"/>
              <a:gd name="connsiteY2" fmla="*/ 9627 h 9982"/>
              <a:gd name="connsiteX3" fmla="*/ 792 w 9447"/>
              <a:gd name="connsiteY3" fmla="*/ 9982 h 9982"/>
              <a:gd name="connsiteX4" fmla="*/ 0 w 9447"/>
              <a:gd name="connsiteY4" fmla="*/ 144 h 9982"/>
              <a:gd name="connsiteX0" fmla="*/ 0 w 10000"/>
              <a:gd name="connsiteY0" fmla="*/ 144 h 10292"/>
              <a:gd name="connsiteX1" fmla="*/ 10000 w 10000"/>
              <a:gd name="connsiteY1" fmla="*/ 0 h 10292"/>
              <a:gd name="connsiteX2" fmla="*/ 9229 w 10000"/>
              <a:gd name="connsiteY2" fmla="*/ 9644 h 10292"/>
              <a:gd name="connsiteX3" fmla="*/ 964 w 10000"/>
              <a:gd name="connsiteY3" fmla="*/ 10292 h 10292"/>
              <a:gd name="connsiteX4" fmla="*/ 0 w 10000"/>
              <a:gd name="connsiteY4" fmla="*/ 144 h 10292"/>
              <a:gd name="connsiteX0" fmla="*/ 0 w 9729"/>
              <a:gd name="connsiteY0" fmla="*/ 0 h 10420"/>
              <a:gd name="connsiteX1" fmla="*/ 9729 w 9729"/>
              <a:gd name="connsiteY1" fmla="*/ 128 h 10420"/>
              <a:gd name="connsiteX2" fmla="*/ 8958 w 9729"/>
              <a:gd name="connsiteY2" fmla="*/ 9772 h 10420"/>
              <a:gd name="connsiteX3" fmla="*/ 693 w 9729"/>
              <a:gd name="connsiteY3" fmla="*/ 10420 h 10420"/>
              <a:gd name="connsiteX4" fmla="*/ 0 w 9729"/>
              <a:gd name="connsiteY4" fmla="*/ 0 h 10420"/>
              <a:gd name="connsiteX0" fmla="*/ 0 w 10000"/>
              <a:gd name="connsiteY0" fmla="*/ 0 h 10187"/>
              <a:gd name="connsiteX1" fmla="*/ 10000 w 10000"/>
              <a:gd name="connsiteY1" fmla="*/ 123 h 10187"/>
              <a:gd name="connsiteX2" fmla="*/ 9208 w 10000"/>
              <a:gd name="connsiteY2" fmla="*/ 9378 h 10187"/>
              <a:gd name="connsiteX3" fmla="*/ 798 w 10000"/>
              <a:gd name="connsiteY3" fmla="*/ 10187 h 10187"/>
              <a:gd name="connsiteX4" fmla="*/ 0 w 10000"/>
              <a:gd name="connsiteY4" fmla="*/ 0 h 10187"/>
              <a:gd name="connsiteX0" fmla="*/ 0 w 10000"/>
              <a:gd name="connsiteY0" fmla="*/ 0 h 9739"/>
              <a:gd name="connsiteX1" fmla="*/ 10000 w 10000"/>
              <a:gd name="connsiteY1" fmla="*/ 123 h 9739"/>
              <a:gd name="connsiteX2" fmla="*/ 9208 w 10000"/>
              <a:gd name="connsiteY2" fmla="*/ 9378 h 9739"/>
              <a:gd name="connsiteX3" fmla="*/ 990 w 10000"/>
              <a:gd name="connsiteY3" fmla="*/ 9739 h 9739"/>
              <a:gd name="connsiteX4" fmla="*/ 0 w 10000"/>
              <a:gd name="connsiteY4" fmla="*/ 0 h 9739"/>
              <a:gd name="connsiteX0" fmla="*/ 0 w 9770"/>
              <a:gd name="connsiteY0" fmla="*/ 0 h 10000"/>
              <a:gd name="connsiteX1" fmla="*/ 9770 w 9770"/>
              <a:gd name="connsiteY1" fmla="*/ 155 h 10000"/>
              <a:gd name="connsiteX2" fmla="*/ 9208 w 9770"/>
              <a:gd name="connsiteY2" fmla="*/ 9629 h 10000"/>
              <a:gd name="connsiteX3" fmla="*/ 990 w 9770"/>
              <a:gd name="connsiteY3" fmla="*/ 10000 h 10000"/>
              <a:gd name="connsiteX4" fmla="*/ 0 w 977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55 h 10000"/>
              <a:gd name="connsiteX2" fmla="*/ 8829 w 10000"/>
              <a:gd name="connsiteY2" fmla="*/ 9924 h 10000"/>
              <a:gd name="connsiteX3" fmla="*/ 101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55 h 10000"/>
              <a:gd name="connsiteX2" fmla="*/ 8898 w 10000"/>
              <a:gd name="connsiteY2" fmla="*/ 9583 h 10000"/>
              <a:gd name="connsiteX3" fmla="*/ 101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55 h 10000"/>
              <a:gd name="connsiteX2" fmla="*/ 9022 w 10000"/>
              <a:gd name="connsiteY2" fmla="*/ 9346 h 10000"/>
              <a:gd name="connsiteX3" fmla="*/ 101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630"/>
              <a:gd name="connsiteX1" fmla="*/ 10000 w 10000"/>
              <a:gd name="connsiteY1" fmla="*/ 155 h 9630"/>
              <a:gd name="connsiteX2" fmla="*/ 9022 w 10000"/>
              <a:gd name="connsiteY2" fmla="*/ 9346 h 9630"/>
              <a:gd name="connsiteX3" fmla="*/ 1317 w 10000"/>
              <a:gd name="connsiteY3" fmla="*/ 9630 h 9630"/>
              <a:gd name="connsiteX4" fmla="*/ 0 w 10000"/>
              <a:gd name="connsiteY4" fmla="*/ 0 h 9630"/>
              <a:gd name="connsiteX0" fmla="*/ 0 w 9529"/>
              <a:gd name="connsiteY0" fmla="*/ 0 h 10060"/>
              <a:gd name="connsiteX1" fmla="*/ 9529 w 9529"/>
              <a:gd name="connsiteY1" fmla="*/ 221 h 10060"/>
              <a:gd name="connsiteX2" fmla="*/ 8551 w 9529"/>
              <a:gd name="connsiteY2" fmla="*/ 9765 h 10060"/>
              <a:gd name="connsiteX3" fmla="*/ 846 w 9529"/>
              <a:gd name="connsiteY3" fmla="*/ 10060 h 10060"/>
              <a:gd name="connsiteX4" fmla="*/ 0 w 9529"/>
              <a:gd name="connsiteY4" fmla="*/ 0 h 10060"/>
              <a:gd name="connsiteX0" fmla="*/ 0 w 10000"/>
              <a:gd name="connsiteY0" fmla="*/ 0 h 10185"/>
              <a:gd name="connsiteX1" fmla="*/ 10000 w 10000"/>
              <a:gd name="connsiteY1" fmla="*/ 220 h 10185"/>
              <a:gd name="connsiteX2" fmla="*/ 8974 w 10000"/>
              <a:gd name="connsiteY2" fmla="*/ 9707 h 10185"/>
              <a:gd name="connsiteX3" fmla="*/ 1252 w 10000"/>
              <a:gd name="connsiteY3" fmla="*/ 10185 h 10185"/>
              <a:gd name="connsiteX4" fmla="*/ 0 w 10000"/>
              <a:gd name="connsiteY4" fmla="*/ 0 h 10185"/>
              <a:gd name="connsiteX0" fmla="*/ 0 w 10292"/>
              <a:gd name="connsiteY0" fmla="*/ 0 h 10722"/>
              <a:gd name="connsiteX1" fmla="*/ 10292 w 10292"/>
              <a:gd name="connsiteY1" fmla="*/ 757 h 10722"/>
              <a:gd name="connsiteX2" fmla="*/ 9266 w 10292"/>
              <a:gd name="connsiteY2" fmla="*/ 10244 h 10722"/>
              <a:gd name="connsiteX3" fmla="*/ 1544 w 10292"/>
              <a:gd name="connsiteY3" fmla="*/ 10722 h 10722"/>
              <a:gd name="connsiteX4" fmla="*/ 0 w 10292"/>
              <a:gd name="connsiteY4" fmla="*/ 0 h 10722"/>
              <a:gd name="connsiteX0" fmla="*/ 0 w 10292"/>
              <a:gd name="connsiteY0" fmla="*/ 0 h 10722"/>
              <a:gd name="connsiteX1" fmla="*/ 10292 w 10292"/>
              <a:gd name="connsiteY1" fmla="*/ 757 h 10722"/>
              <a:gd name="connsiteX2" fmla="*/ 8960 w 10292"/>
              <a:gd name="connsiteY2" fmla="*/ 10166 h 10722"/>
              <a:gd name="connsiteX3" fmla="*/ 1544 w 10292"/>
              <a:gd name="connsiteY3" fmla="*/ 10722 h 10722"/>
              <a:gd name="connsiteX4" fmla="*/ 0 w 10292"/>
              <a:gd name="connsiteY4" fmla="*/ 0 h 10722"/>
              <a:gd name="connsiteX0" fmla="*/ 0 w 10058"/>
              <a:gd name="connsiteY0" fmla="*/ 0 h 10722"/>
              <a:gd name="connsiteX1" fmla="*/ 10058 w 10058"/>
              <a:gd name="connsiteY1" fmla="*/ 327 h 10722"/>
              <a:gd name="connsiteX2" fmla="*/ 8960 w 10058"/>
              <a:gd name="connsiteY2" fmla="*/ 10166 h 10722"/>
              <a:gd name="connsiteX3" fmla="*/ 1544 w 10058"/>
              <a:gd name="connsiteY3" fmla="*/ 10722 h 10722"/>
              <a:gd name="connsiteX4" fmla="*/ 0 w 10058"/>
              <a:gd name="connsiteY4" fmla="*/ 0 h 10722"/>
              <a:gd name="connsiteX0" fmla="*/ 0 w 10161"/>
              <a:gd name="connsiteY0" fmla="*/ 0 h 10722"/>
              <a:gd name="connsiteX1" fmla="*/ 10161 w 10161"/>
              <a:gd name="connsiteY1" fmla="*/ 1002 h 10722"/>
              <a:gd name="connsiteX2" fmla="*/ 8960 w 10161"/>
              <a:gd name="connsiteY2" fmla="*/ 10166 h 10722"/>
              <a:gd name="connsiteX3" fmla="*/ 1544 w 10161"/>
              <a:gd name="connsiteY3" fmla="*/ 10722 h 10722"/>
              <a:gd name="connsiteX4" fmla="*/ 0 w 10161"/>
              <a:gd name="connsiteY4" fmla="*/ 0 h 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" h="10722">
                <a:moveTo>
                  <a:pt x="0" y="0"/>
                </a:moveTo>
                <a:lnTo>
                  <a:pt x="10161" y="1002"/>
                </a:lnTo>
                <a:cubicBezTo>
                  <a:pt x="9496" y="4163"/>
                  <a:pt x="9623" y="7009"/>
                  <a:pt x="8960" y="10166"/>
                </a:cubicBezTo>
                <a:lnTo>
                  <a:pt x="1544" y="10722"/>
                </a:lnTo>
                <a:cubicBezTo>
                  <a:pt x="937" y="7421"/>
                  <a:pt x="611" y="3303"/>
                  <a:pt x="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spAutoFit/>
          </a:bodyPr>
          <a:lstStyle/>
          <a:p>
            <a:pPr algn="ctr"/>
            <a:r>
              <a:rPr lang="da-DK" sz="1600" b="1" dirty="0">
                <a:solidFill>
                  <a:srgbClr val="0879AC"/>
                </a:solidFill>
              </a:rPr>
              <a:t>Holdånd &amp; hygge</a:t>
            </a:r>
          </a:p>
        </p:txBody>
      </p:sp>
      <p:sp>
        <p:nvSpPr>
          <p:cNvPr id="30" name="Rutediagram: Manuel proces 10">
            <a:extLst>
              <a:ext uri="{FF2B5EF4-FFF2-40B4-BE49-F238E27FC236}">
                <a16:creationId xmlns:a16="http://schemas.microsoft.com/office/drawing/2014/main" id="{72EF2A17-B45A-4F56-9F11-AEA973C9EF8F}"/>
              </a:ext>
            </a:extLst>
          </p:cNvPr>
          <p:cNvSpPr/>
          <p:nvPr/>
        </p:nvSpPr>
        <p:spPr>
          <a:xfrm rot="20831270">
            <a:off x="5927220" y="9079477"/>
            <a:ext cx="1798657" cy="2154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8739"/>
              <a:gd name="connsiteY0" fmla="*/ 0 h 10455"/>
              <a:gd name="connsiteX1" fmla="*/ 8739 w 8739"/>
              <a:gd name="connsiteY1" fmla="*/ 455 h 10455"/>
              <a:gd name="connsiteX2" fmla="*/ 6739 w 8739"/>
              <a:gd name="connsiteY2" fmla="*/ 10455 h 10455"/>
              <a:gd name="connsiteX3" fmla="*/ 739 w 8739"/>
              <a:gd name="connsiteY3" fmla="*/ 10455 h 10455"/>
              <a:gd name="connsiteX4" fmla="*/ 0 w 8739"/>
              <a:gd name="connsiteY4" fmla="*/ 0 h 10455"/>
              <a:gd name="connsiteX0" fmla="*/ 0 w 8630"/>
              <a:gd name="connsiteY0" fmla="*/ 0 h 10000"/>
              <a:gd name="connsiteX1" fmla="*/ 8630 w 8630"/>
              <a:gd name="connsiteY1" fmla="*/ 433 h 10000"/>
              <a:gd name="connsiteX2" fmla="*/ 7711 w 8630"/>
              <a:gd name="connsiteY2" fmla="*/ 10000 h 10000"/>
              <a:gd name="connsiteX3" fmla="*/ 846 w 8630"/>
              <a:gd name="connsiteY3" fmla="*/ 10000 h 10000"/>
              <a:gd name="connsiteX4" fmla="*/ 0 w 8630"/>
              <a:gd name="connsiteY4" fmla="*/ 0 h 10000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980 w 10000"/>
              <a:gd name="connsiteY3" fmla="*/ 10000 h 10103"/>
              <a:gd name="connsiteX4" fmla="*/ 0 w 10000"/>
              <a:gd name="connsiteY4" fmla="*/ 0 h 10103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766 w 10000"/>
              <a:gd name="connsiteY3" fmla="*/ 9897 h 10103"/>
              <a:gd name="connsiteX4" fmla="*/ 0 w 10000"/>
              <a:gd name="connsiteY4" fmla="*/ 0 h 10103"/>
              <a:gd name="connsiteX0" fmla="*/ 0 w 9228"/>
              <a:gd name="connsiteY0" fmla="*/ 0 h 10103"/>
              <a:gd name="connsiteX1" fmla="*/ 8883 w 9228"/>
              <a:gd name="connsiteY1" fmla="*/ 545 h 10103"/>
              <a:gd name="connsiteX2" fmla="*/ 9149 w 9228"/>
              <a:gd name="connsiteY2" fmla="*/ 10103 h 10103"/>
              <a:gd name="connsiteX3" fmla="*/ 766 w 9228"/>
              <a:gd name="connsiteY3" fmla="*/ 9897 h 10103"/>
              <a:gd name="connsiteX4" fmla="*/ 0 w 9228"/>
              <a:gd name="connsiteY4" fmla="*/ 0 h 10103"/>
              <a:gd name="connsiteX0" fmla="*/ 0 w 9626"/>
              <a:gd name="connsiteY0" fmla="*/ 0 h 9796"/>
              <a:gd name="connsiteX1" fmla="*/ 9626 w 9626"/>
              <a:gd name="connsiteY1" fmla="*/ 539 h 9796"/>
              <a:gd name="connsiteX2" fmla="*/ 8914 w 9626"/>
              <a:gd name="connsiteY2" fmla="*/ 9762 h 9796"/>
              <a:gd name="connsiteX3" fmla="*/ 830 w 9626"/>
              <a:gd name="connsiteY3" fmla="*/ 9796 h 9796"/>
              <a:gd name="connsiteX4" fmla="*/ 0 w 9626"/>
              <a:gd name="connsiteY4" fmla="*/ 0 h 9796"/>
              <a:gd name="connsiteX0" fmla="*/ 0 w 10000"/>
              <a:gd name="connsiteY0" fmla="*/ 0 h 10244"/>
              <a:gd name="connsiteX1" fmla="*/ 10000 w 10000"/>
              <a:gd name="connsiteY1" fmla="*/ 550 h 10244"/>
              <a:gd name="connsiteX2" fmla="*/ 9260 w 10000"/>
              <a:gd name="connsiteY2" fmla="*/ 9965 h 10244"/>
              <a:gd name="connsiteX3" fmla="*/ 2558 w 10000"/>
              <a:gd name="connsiteY3" fmla="*/ 10244 h 10244"/>
              <a:gd name="connsiteX4" fmla="*/ 0 w 10000"/>
              <a:gd name="connsiteY4" fmla="*/ 0 h 10244"/>
              <a:gd name="connsiteX0" fmla="*/ 0 w 8218"/>
              <a:gd name="connsiteY0" fmla="*/ 0 h 9828"/>
              <a:gd name="connsiteX1" fmla="*/ 8218 w 8218"/>
              <a:gd name="connsiteY1" fmla="*/ 134 h 9828"/>
              <a:gd name="connsiteX2" fmla="*/ 7478 w 8218"/>
              <a:gd name="connsiteY2" fmla="*/ 9549 h 9828"/>
              <a:gd name="connsiteX3" fmla="*/ 776 w 8218"/>
              <a:gd name="connsiteY3" fmla="*/ 9828 h 9828"/>
              <a:gd name="connsiteX4" fmla="*/ 0 w 8218"/>
              <a:gd name="connsiteY4" fmla="*/ 0 h 9828"/>
              <a:gd name="connsiteX0" fmla="*/ 0 w 9822"/>
              <a:gd name="connsiteY0" fmla="*/ 179 h 10179"/>
              <a:gd name="connsiteX1" fmla="*/ 9822 w 9822"/>
              <a:gd name="connsiteY1" fmla="*/ 0 h 10179"/>
              <a:gd name="connsiteX2" fmla="*/ 9100 w 9822"/>
              <a:gd name="connsiteY2" fmla="*/ 9895 h 10179"/>
              <a:gd name="connsiteX3" fmla="*/ 944 w 9822"/>
              <a:gd name="connsiteY3" fmla="*/ 10179 h 10179"/>
              <a:gd name="connsiteX4" fmla="*/ 0 w 9822"/>
              <a:gd name="connsiteY4" fmla="*/ 179 h 10179"/>
              <a:gd name="connsiteX0" fmla="*/ 0 w 9909"/>
              <a:gd name="connsiteY0" fmla="*/ 331 h 10155"/>
              <a:gd name="connsiteX1" fmla="*/ 9909 w 9909"/>
              <a:gd name="connsiteY1" fmla="*/ 0 h 10155"/>
              <a:gd name="connsiteX2" fmla="*/ 9265 w 9909"/>
              <a:gd name="connsiteY2" fmla="*/ 9876 h 10155"/>
              <a:gd name="connsiteX3" fmla="*/ 961 w 9909"/>
              <a:gd name="connsiteY3" fmla="*/ 10155 h 10155"/>
              <a:gd name="connsiteX4" fmla="*/ 0 w 9909"/>
              <a:gd name="connsiteY4" fmla="*/ 331 h 10155"/>
              <a:gd name="connsiteX0" fmla="*/ 0 w 9704"/>
              <a:gd name="connsiteY0" fmla="*/ 113 h 10000"/>
              <a:gd name="connsiteX1" fmla="*/ 9704 w 9704"/>
              <a:gd name="connsiteY1" fmla="*/ 0 h 10000"/>
              <a:gd name="connsiteX2" fmla="*/ 9054 w 9704"/>
              <a:gd name="connsiteY2" fmla="*/ 9725 h 10000"/>
              <a:gd name="connsiteX3" fmla="*/ 674 w 9704"/>
              <a:gd name="connsiteY3" fmla="*/ 10000 h 10000"/>
              <a:gd name="connsiteX4" fmla="*/ 0 w 9704"/>
              <a:gd name="connsiteY4" fmla="*/ 113 h 10000"/>
              <a:gd name="connsiteX0" fmla="*/ 0 w 10000"/>
              <a:gd name="connsiteY0" fmla="*/ 113 h 10000"/>
              <a:gd name="connsiteX1" fmla="*/ 10000 w 10000"/>
              <a:gd name="connsiteY1" fmla="*/ 0 h 10000"/>
              <a:gd name="connsiteX2" fmla="*/ 8514 w 10000"/>
              <a:gd name="connsiteY2" fmla="*/ 9893 h 10000"/>
              <a:gd name="connsiteX3" fmla="*/ 695 w 10000"/>
              <a:gd name="connsiteY3" fmla="*/ 10000 h 10000"/>
              <a:gd name="connsiteX4" fmla="*/ 0 w 10000"/>
              <a:gd name="connsiteY4" fmla="*/ 113 h 10000"/>
              <a:gd name="connsiteX0" fmla="*/ 0 w 9544"/>
              <a:gd name="connsiteY0" fmla="*/ 135 h 10022"/>
              <a:gd name="connsiteX1" fmla="*/ 9544 w 9544"/>
              <a:gd name="connsiteY1" fmla="*/ 0 h 10022"/>
              <a:gd name="connsiteX2" fmla="*/ 8514 w 9544"/>
              <a:gd name="connsiteY2" fmla="*/ 9915 h 10022"/>
              <a:gd name="connsiteX3" fmla="*/ 695 w 9544"/>
              <a:gd name="connsiteY3" fmla="*/ 10022 h 10022"/>
              <a:gd name="connsiteX4" fmla="*/ 0 w 9544"/>
              <a:gd name="connsiteY4" fmla="*/ 135 h 10022"/>
              <a:gd name="connsiteX0" fmla="*/ 0 w 10000"/>
              <a:gd name="connsiteY0" fmla="*/ 135 h 10169"/>
              <a:gd name="connsiteX1" fmla="*/ 10000 w 10000"/>
              <a:gd name="connsiteY1" fmla="*/ 0 h 10169"/>
              <a:gd name="connsiteX2" fmla="*/ 8921 w 10000"/>
              <a:gd name="connsiteY2" fmla="*/ 9893 h 10169"/>
              <a:gd name="connsiteX3" fmla="*/ 1043 w 10000"/>
              <a:gd name="connsiteY3" fmla="*/ 10169 h 10169"/>
              <a:gd name="connsiteX4" fmla="*/ 0 w 10000"/>
              <a:gd name="connsiteY4" fmla="*/ 135 h 10169"/>
              <a:gd name="connsiteX0" fmla="*/ 0 w 9786"/>
              <a:gd name="connsiteY0" fmla="*/ 93 h 10169"/>
              <a:gd name="connsiteX1" fmla="*/ 9786 w 9786"/>
              <a:gd name="connsiteY1" fmla="*/ 0 h 10169"/>
              <a:gd name="connsiteX2" fmla="*/ 8707 w 9786"/>
              <a:gd name="connsiteY2" fmla="*/ 9893 h 10169"/>
              <a:gd name="connsiteX3" fmla="*/ 829 w 9786"/>
              <a:gd name="connsiteY3" fmla="*/ 10169 h 10169"/>
              <a:gd name="connsiteX4" fmla="*/ 0 w 9786"/>
              <a:gd name="connsiteY4" fmla="*/ 93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6" h="10169">
                <a:moveTo>
                  <a:pt x="0" y="93"/>
                </a:moveTo>
                <a:lnTo>
                  <a:pt x="9786" y="0"/>
                </a:lnTo>
                <a:cubicBezTo>
                  <a:pt x="9245" y="3166"/>
                  <a:pt x="9246" y="6730"/>
                  <a:pt x="8707" y="9893"/>
                </a:cubicBezTo>
                <a:lnTo>
                  <a:pt x="829" y="10169"/>
                </a:lnTo>
                <a:cubicBezTo>
                  <a:pt x="336" y="6860"/>
                  <a:pt x="496" y="3401"/>
                  <a:pt x="0" y="9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spAutoFit/>
          </a:bodyPr>
          <a:lstStyle/>
          <a:p>
            <a:pPr algn="ctr"/>
            <a:r>
              <a:rPr lang="da-DK" sz="1400" b="1" dirty="0">
                <a:solidFill>
                  <a:srgbClr val="0879AC"/>
                </a:solidFill>
              </a:rPr>
              <a:t>Bold &amp; bevægelse</a:t>
            </a:r>
          </a:p>
        </p:txBody>
      </p:sp>
      <p:sp>
        <p:nvSpPr>
          <p:cNvPr id="31" name="Rutediagram: Manuel proces 10">
            <a:extLst>
              <a:ext uri="{FF2B5EF4-FFF2-40B4-BE49-F238E27FC236}">
                <a16:creationId xmlns:a16="http://schemas.microsoft.com/office/drawing/2014/main" id="{909CB52C-F230-490A-89D9-4D18DDEA996E}"/>
              </a:ext>
            </a:extLst>
          </p:cNvPr>
          <p:cNvSpPr/>
          <p:nvPr/>
        </p:nvSpPr>
        <p:spPr>
          <a:xfrm rot="20810609">
            <a:off x="7024111" y="4590722"/>
            <a:ext cx="2376367" cy="2769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8739"/>
              <a:gd name="connsiteY0" fmla="*/ 0 h 10455"/>
              <a:gd name="connsiteX1" fmla="*/ 8739 w 8739"/>
              <a:gd name="connsiteY1" fmla="*/ 455 h 10455"/>
              <a:gd name="connsiteX2" fmla="*/ 6739 w 8739"/>
              <a:gd name="connsiteY2" fmla="*/ 10455 h 10455"/>
              <a:gd name="connsiteX3" fmla="*/ 739 w 8739"/>
              <a:gd name="connsiteY3" fmla="*/ 10455 h 10455"/>
              <a:gd name="connsiteX4" fmla="*/ 0 w 8739"/>
              <a:gd name="connsiteY4" fmla="*/ 0 h 10455"/>
              <a:gd name="connsiteX0" fmla="*/ 0 w 8630"/>
              <a:gd name="connsiteY0" fmla="*/ 0 h 10000"/>
              <a:gd name="connsiteX1" fmla="*/ 8630 w 8630"/>
              <a:gd name="connsiteY1" fmla="*/ 433 h 10000"/>
              <a:gd name="connsiteX2" fmla="*/ 7711 w 8630"/>
              <a:gd name="connsiteY2" fmla="*/ 10000 h 10000"/>
              <a:gd name="connsiteX3" fmla="*/ 846 w 8630"/>
              <a:gd name="connsiteY3" fmla="*/ 10000 h 10000"/>
              <a:gd name="connsiteX4" fmla="*/ 0 w 8630"/>
              <a:gd name="connsiteY4" fmla="*/ 0 h 10000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980 w 10000"/>
              <a:gd name="connsiteY3" fmla="*/ 10000 h 10103"/>
              <a:gd name="connsiteX4" fmla="*/ 0 w 10000"/>
              <a:gd name="connsiteY4" fmla="*/ 0 h 10103"/>
              <a:gd name="connsiteX0" fmla="*/ 0 w 10000"/>
              <a:gd name="connsiteY0" fmla="*/ 0 h 10103"/>
              <a:gd name="connsiteX1" fmla="*/ 10000 w 10000"/>
              <a:gd name="connsiteY1" fmla="*/ 433 h 10103"/>
              <a:gd name="connsiteX2" fmla="*/ 9149 w 10000"/>
              <a:gd name="connsiteY2" fmla="*/ 10103 h 10103"/>
              <a:gd name="connsiteX3" fmla="*/ 766 w 10000"/>
              <a:gd name="connsiteY3" fmla="*/ 9897 h 10103"/>
              <a:gd name="connsiteX4" fmla="*/ 0 w 10000"/>
              <a:gd name="connsiteY4" fmla="*/ 0 h 10103"/>
              <a:gd name="connsiteX0" fmla="*/ 0 w 9228"/>
              <a:gd name="connsiteY0" fmla="*/ 0 h 10103"/>
              <a:gd name="connsiteX1" fmla="*/ 8883 w 9228"/>
              <a:gd name="connsiteY1" fmla="*/ 545 h 10103"/>
              <a:gd name="connsiteX2" fmla="*/ 9149 w 9228"/>
              <a:gd name="connsiteY2" fmla="*/ 10103 h 10103"/>
              <a:gd name="connsiteX3" fmla="*/ 766 w 9228"/>
              <a:gd name="connsiteY3" fmla="*/ 9897 h 10103"/>
              <a:gd name="connsiteX4" fmla="*/ 0 w 9228"/>
              <a:gd name="connsiteY4" fmla="*/ 0 h 10103"/>
              <a:gd name="connsiteX0" fmla="*/ 0 w 9626"/>
              <a:gd name="connsiteY0" fmla="*/ 0 h 9796"/>
              <a:gd name="connsiteX1" fmla="*/ 9626 w 9626"/>
              <a:gd name="connsiteY1" fmla="*/ 539 h 9796"/>
              <a:gd name="connsiteX2" fmla="*/ 8914 w 9626"/>
              <a:gd name="connsiteY2" fmla="*/ 9762 h 9796"/>
              <a:gd name="connsiteX3" fmla="*/ 830 w 9626"/>
              <a:gd name="connsiteY3" fmla="*/ 9796 h 9796"/>
              <a:gd name="connsiteX4" fmla="*/ 0 w 9626"/>
              <a:gd name="connsiteY4" fmla="*/ 0 h 9796"/>
              <a:gd name="connsiteX0" fmla="*/ 0 w 10000"/>
              <a:gd name="connsiteY0" fmla="*/ 0 h 10244"/>
              <a:gd name="connsiteX1" fmla="*/ 10000 w 10000"/>
              <a:gd name="connsiteY1" fmla="*/ 550 h 10244"/>
              <a:gd name="connsiteX2" fmla="*/ 9260 w 10000"/>
              <a:gd name="connsiteY2" fmla="*/ 9965 h 10244"/>
              <a:gd name="connsiteX3" fmla="*/ 2558 w 10000"/>
              <a:gd name="connsiteY3" fmla="*/ 10244 h 10244"/>
              <a:gd name="connsiteX4" fmla="*/ 0 w 10000"/>
              <a:gd name="connsiteY4" fmla="*/ 0 h 10244"/>
              <a:gd name="connsiteX0" fmla="*/ 0 w 8218"/>
              <a:gd name="connsiteY0" fmla="*/ 0 h 9828"/>
              <a:gd name="connsiteX1" fmla="*/ 8218 w 8218"/>
              <a:gd name="connsiteY1" fmla="*/ 134 h 9828"/>
              <a:gd name="connsiteX2" fmla="*/ 7478 w 8218"/>
              <a:gd name="connsiteY2" fmla="*/ 9549 h 9828"/>
              <a:gd name="connsiteX3" fmla="*/ 776 w 8218"/>
              <a:gd name="connsiteY3" fmla="*/ 9828 h 9828"/>
              <a:gd name="connsiteX4" fmla="*/ 0 w 8218"/>
              <a:gd name="connsiteY4" fmla="*/ 0 h 9828"/>
              <a:gd name="connsiteX0" fmla="*/ 0 w 9681"/>
              <a:gd name="connsiteY0" fmla="*/ 134 h 10134"/>
              <a:gd name="connsiteX1" fmla="*/ 9681 w 9681"/>
              <a:gd name="connsiteY1" fmla="*/ 0 h 10134"/>
              <a:gd name="connsiteX2" fmla="*/ 9100 w 9681"/>
              <a:gd name="connsiteY2" fmla="*/ 9850 h 10134"/>
              <a:gd name="connsiteX3" fmla="*/ 944 w 9681"/>
              <a:gd name="connsiteY3" fmla="*/ 10134 h 10134"/>
              <a:gd name="connsiteX4" fmla="*/ 0 w 9681"/>
              <a:gd name="connsiteY4" fmla="*/ 134 h 10134"/>
              <a:gd name="connsiteX0" fmla="*/ 0 w 10000"/>
              <a:gd name="connsiteY0" fmla="*/ 132 h 10000"/>
              <a:gd name="connsiteX1" fmla="*/ 10000 w 10000"/>
              <a:gd name="connsiteY1" fmla="*/ 0 h 10000"/>
              <a:gd name="connsiteX2" fmla="*/ 9178 w 10000"/>
              <a:gd name="connsiteY2" fmla="*/ 9627 h 10000"/>
              <a:gd name="connsiteX3" fmla="*/ 975 w 10000"/>
              <a:gd name="connsiteY3" fmla="*/ 10000 h 10000"/>
              <a:gd name="connsiteX4" fmla="*/ 0 w 10000"/>
              <a:gd name="connsiteY4" fmla="*/ 132 h 10000"/>
              <a:gd name="connsiteX0" fmla="*/ 0 w 9547"/>
              <a:gd name="connsiteY0" fmla="*/ 63 h 10000"/>
              <a:gd name="connsiteX1" fmla="*/ 9547 w 9547"/>
              <a:gd name="connsiteY1" fmla="*/ 0 h 10000"/>
              <a:gd name="connsiteX2" fmla="*/ 8725 w 9547"/>
              <a:gd name="connsiteY2" fmla="*/ 9627 h 10000"/>
              <a:gd name="connsiteX3" fmla="*/ 522 w 9547"/>
              <a:gd name="connsiteY3" fmla="*/ 10000 h 10000"/>
              <a:gd name="connsiteX4" fmla="*/ 0 w 9547"/>
              <a:gd name="connsiteY4" fmla="*/ 63 h 10000"/>
              <a:gd name="connsiteX0" fmla="*/ 0 w 10000"/>
              <a:gd name="connsiteY0" fmla="*/ 63 h 10312"/>
              <a:gd name="connsiteX1" fmla="*/ 10000 w 10000"/>
              <a:gd name="connsiteY1" fmla="*/ 0 h 10312"/>
              <a:gd name="connsiteX2" fmla="*/ 9139 w 10000"/>
              <a:gd name="connsiteY2" fmla="*/ 9627 h 10312"/>
              <a:gd name="connsiteX3" fmla="*/ 576 w 10000"/>
              <a:gd name="connsiteY3" fmla="*/ 10312 h 10312"/>
              <a:gd name="connsiteX4" fmla="*/ 0 w 10000"/>
              <a:gd name="connsiteY4" fmla="*/ 63 h 10312"/>
              <a:gd name="connsiteX0" fmla="*/ 0 w 10000"/>
              <a:gd name="connsiteY0" fmla="*/ 63 h 10150"/>
              <a:gd name="connsiteX1" fmla="*/ 10000 w 10000"/>
              <a:gd name="connsiteY1" fmla="*/ 0 h 10150"/>
              <a:gd name="connsiteX2" fmla="*/ 9139 w 10000"/>
              <a:gd name="connsiteY2" fmla="*/ 9627 h 10150"/>
              <a:gd name="connsiteX3" fmla="*/ 817 w 10000"/>
              <a:gd name="connsiteY3" fmla="*/ 10150 h 10150"/>
              <a:gd name="connsiteX4" fmla="*/ 0 w 10000"/>
              <a:gd name="connsiteY4" fmla="*/ 63 h 10150"/>
              <a:gd name="connsiteX0" fmla="*/ 0 w 10000"/>
              <a:gd name="connsiteY0" fmla="*/ 63 h 10150"/>
              <a:gd name="connsiteX1" fmla="*/ 10000 w 10000"/>
              <a:gd name="connsiteY1" fmla="*/ 0 h 10150"/>
              <a:gd name="connsiteX2" fmla="*/ 8860 w 10000"/>
              <a:gd name="connsiteY2" fmla="*/ 9763 h 10150"/>
              <a:gd name="connsiteX3" fmla="*/ 817 w 10000"/>
              <a:gd name="connsiteY3" fmla="*/ 10150 h 10150"/>
              <a:gd name="connsiteX4" fmla="*/ 0 w 10000"/>
              <a:gd name="connsiteY4" fmla="*/ 63 h 10150"/>
              <a:gd name="connsiteX0" fmla="*/ 0 w 9609"/>
              <a:gd name="connsiteY0" fmla="*/ 154 h 10241"/>
              <a:gd name="connsiteX1" fmla="*/ 9609 w 9609"/>
              <a:gd name="connsiteY1" fmla="*/ 0 h 10241"/>
              <a:gd name="connsiteX2" fmla="*/ 8860 w 9609"/>
              <a:gd name="connsiteY2" fmla="*/ 9854 h 10241"/>
              <a:gd name="connsiteX3" fmla="*/ 817 w 9609"/>
              <a:gd name="connsiteY3" fmla="*/ 10241 h 10241"/>
              <a:gd name="connsiteX4" fmla="*/ 0 w 9609"/>
              <a:gd name="connsiteY4" fmla="*/ 154 h 10241"/>
              <a:gd name="connsiteX0" fmla="*/ 0 w 10000"/>
              <a:gd name="connsiteY0" fmla="*/ 150 h 10192"/>
              <a:gd name="connsiteX1" fmla="*/ 10000 w 10000"/>
              <a:gd name="connsiteY1" fmla="*/ 0 h 10192"/>
              <a:gd name="connsiteX2" fmla="*/ 9221 w 10000"/>
              <a:gd name="connsiteY2" fmla="*/ 9622 h 10192"/>
              <a:gd name="connsiteX3" fmla="*/ 1131 w 10000"/>
              <a:gd name="connsiteY3" fmla="*/ 10192 h 10192"/>
              <a:gd name="connsiteX4" fmla="*/ 0 w 10000"/>
              <a:gd name="connsiteY4" fmla="*/ 150 h 10192"/>
              <a:gd name="connsiteX0" fmla="*/ 0 w 9632"/>
              <a:gd name="connsiteY0" fmla="*/ 165 h 10192"/>
              <a:gd name="connsiteX1" fmla="*/ 9632 w 9632"/>
              <a:gd name="connsiteY1" fmla="*/ 0 h 10192"/>
              <a:gd name="connsiteX2" fmla="*/ 8853 w 9632"/>
              <a:gd name="connsiteY2" fmla="*/ 9622 h 10192"/>
              <a:gd name="connsiteX3" fmla="*/ 763 w 9632"/>
              <a:gd name="connsiteY3" fmla="*/ 10192 h 10192"/>
              <a:gd name="connsiteX4" fmla="*/ 0 w 9632"/>
              <a:gd name="connsiteY4" fmla="*/ 165 h 10192"/>
              <a:gd name="connsiteX0" fmla="*/ 0 w 10000"/>
              <a:gd name="connsiteY0" fmla="*/ 162 h 10000"/>
              <a:gd name="connsiteX1" fmla="*/ 10000 w 10000"/>
              <a:gd name="connsiteY1" fmla="*/ 0 h 10000"/>
              <a:gd name="connsiteX2" fmla="*/ 8719 w 10000"/>
              <a:gd name="connsiteY2" fmla="*/ 9645 h 10000"/>
              <a:gd name="connsiteX3" fmla="*/ 792 w 10000"/>
              <a:gd name="connsiteY3" fmla="*/ 10000 h 10000"/>
              <a:gd name="connsiteX4" fmla="*/ 0 w 10000"/>
              <a:gd name="connsiteY4" fmla="*/ 162 h 10000"/>
              <a:gd name="connsiteX0" fmla="*/ 0 w 9447"/>
              <a:gd name="connsiteY0" fmla="*/ 144 h 9982"/>
              <a:gd name="connsiteX1" fmla="*/ 9447 w 9447"/>
              <a:gd name="connsiteY1" fmla="*/ 0 h 9982"/>
              <a:gd name="connsiteX2" fmla="*/ 8719 w 9447"/>
              <a:gd name="connsiteY2" fmla="*/ 9627 h 9982"/>
              <a:gd name="connsiteX3" fmla="*/ 792 w 9447"/>
              <a:gd name="connsiteY3" fmla="*/ 9982 h 9982"/>
              <a:gd name="connsiteX4" fmla="*/ 0 w 9447"/>
              <a:gd name="connsiteY4" fmla="*/ 144 h 9982"/>
              <a:gd name="connsiteX0" fmla="*/ 0 w 10000"/>
              <a:gd name="connsiteY0" fmla="*/ 144 h 10292"/>
              <a:gd name="connsiteX1" fmla="*/ 10000 w 10000"/>
              <a:gd name="connsiteY1" fmla="*/ 0 h 10292"/>
              <a:gd name="connsiteX2" fmla="*/ 9229 w 10000"/>
              <a:gd name="connsiteY2" fmla="*/ 9644 h 10292"/>
              <a:gd name="connsiteX3" fmla="*/ 964 w 10000"/>
              <a:gd name="connsiteY3" fmla="*/ 10292 h 10292"/>
              <a:gd name="connsiteX4" fmla="*/ 0 w 10000"/>
              <a:gd name="connsiteY4" fmla="*/ 144 h 10292"/>
              <a:gd name="connsiteX0" fmla="*/ 0 w 9729"/>
              <a:gd name="connsiteY0" fmla="*/ 0 h 10420"/>
              <a:gd name="connsiteX1" fmla="*/ 9729 w 9729"/>
              <a:gd name="connsiteY1" fmla="*/ 128 h 10420"/>
              <a:gd name="connsiteX2" fmla="*/ 8958 w 9729"/>
              <a:gd name="connsiteY2" fmla="*/ 9772 h 10420"/>
              <a:gd name="connsiteX3" fmla="*/ 693 w 9729"/>
              <a:gd name="connsiteY3" fmla="*/ 10420 h 10420"/>
              <a:gd name="connsiteX4" fmla="*/ 0 w 9729"/>
              <a:gd name="connsiteY4" fmla="*/ 0 h 10420"/>
              <a:gd name="connsiteX0" fmla="*/ 0 w 10000"/>
              <a:gd name="connsiteY0" fmla="*/ 0 h 10187"/>
              <a:gd name="connsiteX1" fmla="*/ 10000 w 10000"/>
              <a:gd name="connsiteY1" fmla="*/ 123 h 10187"/>
              <a:gd name="connsiteX2" fmla="*/ 9208 w 10000"/>
              <a:gd name="connsiteY2" fmla="*/ 9378 h 10187"/>
              <a:gd name="connsiteX3" fmla="*/ 798 w 10000"/>
              <a:gd name="connsiteY3" fmla="*/ 10187 h 10187"/>
              <a:gd name="connsiteX4" fmla="*/ 0 w 10000"/>
              <a:gd name="connsiteY4" fmla="*/ 0 h 10187"/>
              <a:gd name="connsiteX0" fmla="*/ 0 w 10000"/>
              <a:gd name="connsiteY0" fmla="*/ 0 h 9739"/>
              <a:gd name="connsiteX1" fmla="*/ 10000 w 10000"/>
              <a:gd name="connsiteY1" fmla="*/ 123 h 9739"/>
              <a:gd name="connsiteX2" fmla="*/ 9208 w 10000"/>
              <a:gd name="connsiteY2" fmla="*/ 9378 h 9739"/>
              <a:gd name="connsiteX3" fmla="*/ 990 w 10000"/>
              <a:gd name="connsiteY3" fmla="*/ 9739 h 9739"/>
              <a:gd name="connsiteX4" fmla="*/ 0 w 10000"/>
              <a:gd name="connsiteY4" fmla="*/ 0 h 9739"/>
              <a:gd name="connsiteX0" fmla="*/ 0 w 9770"/>
              <a:gd name="connsiteY0" fmla="*/ 0 h 10000"/>
              <a:gd name="connsiteX1" fmla="*/ 9770 w 9770"/>
              <a:gd name="connsiteY1" fmla="*/ 155 h 10000"/>
              <a:gd name="connsiteX2" fmla="*/ 9208 w 9770"/>
              <a:gd name="connsiteY2" fmla="*/ 9629 h 10000"/>
              <a:gd name="connsiteX3" fmla="*/ 990 w 9770"/>
              <a:gd name="connsiteY3" fmla="*/ 10000 h 10000"/>
              <a:gd name="connsiteX4" fmla="*/ 0 w 977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55 h 10000"/>
              <a:gd name="connsiteX2" fmla="*/ 8829 w 10000"/>
              <a:gd name="connsiteY2" fmla="*/ 9924 h 10000"/>
              <a:gd name="connsiteX3" fmla="*/ 101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55 h 10000"/>
              <a:gd name="connsiteX2" fmla="*/ 8898 w 10000"/>
              <a:gd name="connsiteY2" fmla="*/ 9583 h 10000"/>
              <a:gd name="connsiteX3" fmla="*/ 101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155 h 10000"/>
              <a:gd name="connsiteX2" fmla="*/ 9022 w 10000"/>
              <a:gd name="connsiteY2" fmla="*/ 9346 h 10000"/>
              <a:gd name="connsiteX3" fmla="*/ 101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630"/>
              <a:gd name="connsiteX1" fmla="*/ 10000 w 10000"/>
              <a:gd name="connsiteY1" fmla="*/ 155 h 9630"/>
              <a:gd name="connsiteX2" fmla="*/ 9022 w 10000"/>
              <a:gd name="connsiteY2" fmla="*/ 9346 h 9630"/>
              <a:gd name="connsiteX3" fmla="*/ 1317 w 10000"/>
              <a:gd name="connsiteY3" fmla="*/ 9630 h 9630"/>
              <a:gd name="connsiteX4" fmla="*/ 0 w 10000"/>
              <a:gd name="connsiteY4" fmla="*/ 0 h 9630"/>
              <a:gd name="connsiteX0" fmla="*/ 0 w 9529"/>
              <a:gd name="connsiteY0" fmla="*/ 0 h 10060"/>
              <a:gd name="connsiteX1" fmla="*/ 9529 w 9529"/>
              <a:gd name="connsiteY1" fmla="*/ 221 h 10060"/>
              <a:gd name="connsiteX2" fmla="*/ 8551 w 9529"/>
              <a:gd name="connsiteY2" fmla="*/ 9765 h 10060"/>
              <a:gd name="connsiteX3" fmla="*/ 846 w 9529"/>
              <a:gd name="connsiteY3" fmla="*/ 10060 h 10060"/>
              <a:gd name="connsiteX4" fmla="*/ 0 w 9529"/>
              <a:gd name="connsiteY4" fmla="*/ 0 h 10060"/>
              <a:gd name="connsiteX0" fmla="*/ 0 w 10000"/>
              <a:gd name="connsiteY0" fmla="*/ 0 h 10185"/>
              <a:gd name="connsiteX1" fmla="*/ 10000 w 10000"/>
              <a:gd name="connsiteY1" fmla="*/ 220 h 10185"/>
              <a:gd name="connsiteX2" fmla="*/ 8974 w 10000"/>
              <a:gd name="connsiteY2" fmla="*/ 9707 h 10185"/>
              <a:gd name="connsiteX3" fmla="*/ 1252 w 10000"/>
              <a:gd name="connsiteY3" fmla="*/ 10185 h 10185"/>
              <a:gd name="connsiteX4" fmla="*/ 0 w 10000"/>
              <a:gd name="connsiteY4" fmla="*/ 0 h 10185"/>
              <a:gd name="connsiteX0" fmla="*/ 0 w 10292"/>
              <a:gd name="connsiteY0" fmla="*/ 0 h 10722"/>
              <a:gd name="connsiteX1" fmla="*/ 10292 w 10292"/>
              <a:gd name="connsiteY1" fmla="*/ 757 h 10722"/>
              <a:gd name="connsiteX2" fmla="*/ 9266 w 10292"/>
              <a:gd name="connsiteY2" fmla="*/ 10244 h 10722"/>
              <a:gd name="connsiteX3" fmla="*/ 1544 w 10292"/>
              <a:gd name="connsiteY3" fmla="*/ 10722 h 10722"/>
              <a:gd name="connsiteX4" fmla="*/ 0 w 10292"/>
              <a:gd name="connsiteY4" fmla="*/ 0 h 10722"/>
              <a:gd name="connsiteX0" fmla="*/ 0 w 10292"/>
              <a:gd name="connsiteY0" fmla="*/ 0 h 10722"/>
              <a:gd name="connsiteX1" fmla="*/ 10292 w 10292"/>
              <a:gd name="connsiteY1" fmla="*/ 757 h 10722"/>
              <a:gd name="connsiteX2" fmla="*/ 8960 w 10292"/>
              <a:gd name="connsiteY2" fmla="*/ 10166 h 10722"/>
              <a:gd name="connsiteX3" fmla="*/ 1544 w 10292"/>
              <a:gd name="connsiteY3" fmla="*/ 10722 h 10722"/>
              <a:gd name="connsiteX4" fmla="*/ 0 w 10292"/>
              <a:gd name="connsiteY4" fmla="*/ 0 h 10722"/>
              <a:gd name="connsiteX0" fmla="*/ 0 w 10058"/>
              <a:gd name="connsiteY0" fmla="*/ 0 h 10722"/>
              <a:gd name="connsiteX1" fmla="*/ 10058 w 10058"/>
              <a:gd name="connsiteY1" fmla="*/ 327 h 10722"/>
              <a:gd name="connsiteX2" fmla="*/ 8960 w 10058"/>
              <a:gd name="connsiteY2" fmla="*/ 10166 h 10722"/>
              <a:gd name="connsiteX3" fmla="*/ 1544 w 10058"/>
              <a:gd name="connsiteY3" fmla="*/ 10722 h 10722"/>
              <a:gd name="connsiteX4" fmla="*/ 0 w 10058"/>
              <a:gd name="connsiteY4" fmla="*/ 0 h 10722"/>
              <a:gd name="connsiteX0" fmla="*/ 0 w 10161"/>
              <a:gd name="connsiteY0" fmla="*/ 0 h 10722"/>
              <a:gd name="connsiteX1" fmla="*/ 10161 w 10161"/>
              <a:gd name="connsiteY1" fmla="*/ 1002 h 10722"/>
              <a:gd name="connsiteX2" fmla="*/ 8960 w 10161"/>
              <a:gd name="connsiteY2" fmla="*/ 10166 h 10722"/>
              <a:gd name="connsiteX3" fmla="*/ 1544 w 10161"/>
              <a:gd name="connsiteY3" fmla="*/ 10722 h 10722"/>
              <a:gd name="connsiteX4" fmla="*/ 0 w 10161"/>
              <a:gd name="connsiteY4" fmla="*/ 0 h 10722"/>
              <a:gd name="connsiteX0" fmla="*/ 0 w 10161"/>
              <a:gd name="connsiteY0" fmla="*/ 0 h 10722"/>
              <a:gd name="connsiteX1" fmla="*/ 10161 w 10161"/>
              <a:gd name="connsiteY1" fmla="*/ 1002 h 10722"/>
              <a:gd name="connsiteX2" fmla="*/ 8874 w 10161"/>
              <a:gd name="connsiteY2" fmla="*/ 10031 h 10722"/>
              <a:gd name="connsiteX3" fmla="*/ 1544 w 10161"/>
              <a:gd name="connsiteY3" fmla="*/ 10722 h 10722"/>
              <a:gd name="connsiteX4" fmla="*/ 0 w 10161"/>
              <a:gd name="connsiteY4" fmla="*/ 0 h 10722"/>
              <a:gd name="connsiteX0" fmla="*/ 0 w 10021"/>
              <a:gd name="connsiteY0" fmla="*/ 0 h 10722"/>
              <a:gd name="connsiteX1" fmla="*/ 10021 w 10021"/>
              <a:gd name="connsiteY1" fmla="*/ 1088 h 10722"/>
              <a:gd name="connsiteX2" fmla="*/ 8874 w 10021"/>
              <a:gd name="connsiteY2" fmla="*/ 10031 h 10722"/>
              <a:gd name="connsiteX3" fmla="*/ 1544 w 10021"/>
              <a:gd name="connsiteY3" fmla="*/ 10722 h 10722"/>
              <a:gd name="connsiteX4" fmla="*/ 0 w 10021"/>
              <a:gd name="connsiteY4" fmla="*/ 0 h 10722"/>
              <a:gd name="connsiteX0" fmla="*/ 0 w 9386"/>
              <a:gd name="connsiteY0" fmla="*/ 0 h 10643"/>
              <a:gd name="connsiteX1" fmla="*/ 9386 w 9386"/>
              <a:gd name="connsiteY1" fmla="*/ 1009 h 10643"/>
              <a:gd name="connsiteX2" fmla="*/ 8239 w 9386"/>
              <a:gd name="connsiteY2" fmla="*/ 9952 h 10643"/>
              <a:gd name="connsiteX3" fmla="*/ 909 w 9386"/>
              <a:gd name="connsiteY3" fmla="*/ 10643 h 10643"/>
              <a:gd name="connsiteX4" fmla="*/ 0 w 9386"/>
              <a:gd name="connsiteY4" fmla="*/ 0 h 10643"/>
              <a:gd name="connsiteX0" fmla="*/ 0 w 10000"/>
              <a:gd name="connsiteY0" fmla="*/ 0 h 10028"/>
              <a:gd name="connsiteX1" fmla="*/ 10000 w 10000"/>
              <a:gd name="connsiteY1" fmla="*/ 948 h 10028"/>
              <a:gd name="connsiteX2" fmla="*/ 8778 w 10000"/>
              <a:gd name="connsiteY2" fmla="*/ 9351 h 10028"/>
              <a:gd name="connsiteX3" fmla="*/ 1404 w 10000"/>
              <a:gd name="connsiteY3" fmla="*/ 10028 h 10028"/>
              <a:gd name="connsiteX4" fmla="*/ 0 w 10000"/>
              <a:gd name="connsiteY4" fmla="*/ 0 h 10028"/>
              <a:gd name="connsiteX0" fmla="*/ 0 w 9537"/>
              <a:gd name="connsiteY0" fmla="*/ 0 h 10028"/>
              <a:gd name="connsiteX1" fmla="*/ 9537 w 9537"/>
              <a:gd name="connsiteY1" fmla="*/ 1015 h 10028"/>
              <a:gd name="connsiteX2" fmla="*/ 8778 w 9537"/>
              <a:gd name="connsiteY2" fmla="*/ 9351 h 10028"/>
              <a:gd name="connsiteX3" fmla="*/ 1404 w 9537"/>
              <a:gd name="connsiteY3" fmla="*/ 10028 h 10028"/>
              <a:gd name="connsiteX4" fmla="*/ 0 w 9537"/>
              <a:gd name="connsiteY4" fmla="*/ 0 h 10028"/>
              <a:gd name="connsiteX0" fmla="*/ 0 w 10000"/>
              <a:gd name="connsiteY0" fmla="*/ 0 h 10000"/>
              <a:gd name="connsiteX1" fmla="*/ 10000 w 10000"/>
              <a:gd name="connsiteY1" fmla="*/ 1012 h 10000"/>
              <a:gd name="connsiteX2" fmla="*/ 9089 w 10000"/>
              <a:gd name="connsiteY2" fmla="*/ 9084 h 10000"/>
              <a:gd name="connsiteX3" fmla="*/ 1472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80"/>
              <a:gd name="connsiteX1" fmla="*/ 10000 w 10000"/>
              <a:gd name="connsiteY1" fmla="*/ 1012 h 10080"/>
              <a:gd name="connsiteX2" fmla="*/ 9089 w 10000"/>
              <a:gd name="connsiteY2" fmla="*/ 9084 h 10080"/>
              <a:gd name="connsiteX3" fmla="*/ 1510 w 10000"/>
              <a:gd name="connsiteY3" fmla="*/ 10080 h 10080"/>
              <a:gd name="connsiteX4" fmla="*/ 0 w 10000"/>
              <a:gd name="connsiteY4" fmla="*/ 0 h 10080"/>
              <a:gd name="connsiteX0" fmla="*/ 0 w 9438"/>
              <a:gd name="connsiteY0" fmla="*/ 0 h 9986"/>
              <a:gd name="connsiteX1" fmla="*/ 9438 w 9438"/>
              <a:gd name="connsiteY1" fmla="*/ 918 h 9986"/>
              <a:gd name="connsiteX2" fmla="*/ 8527 w 9438"/>
              <a:gd name="connsiteY2" fmla="*/ 8990 h 9986"/>
              <a:gd name="connsiteX3" fmla="*/ 948 w 9438"/>
              <a:gd name="connsiteY3" fmla="*/ 9986 h 9986"/>
              <a:gd name="connsiteX4" fmla="*/ 0 w 9438"/>
              <a:gd name="connsiteY4" fmla="*/ 0 h 9986"/>
              <a:gd name="connsiteX0" fmla="*/ 0 w 10383"/>
              <a:gd name="connsiteY0" fmla="*/ 0 h 10036"/>
              <a:gd name="connsiteX1" fmla="*/ 10383 w 10383"/>
              <a:gd name="connsiteY1" fmla="*/ 955 h 10036"/>
              <a:gd name="connsiteX2" fmla="*/ 9418 w 10383"/>
              <a:gd name="connsiteY2" fmla="*/ 9039 h 10036"/>
              <a:gd name="connsiteX3" fmla="*/ 1387 w 10383"/>
              <a:gd name="connsiteY3" fmla="*/ 10036 h 10036"/>
              <a:gd name="connsiteX4" fmla="*/ 0 w 10383"/>
              <a:gd name="connsiteY4" fmla="*/ 0 h 10036"/>
              <a:gd name="connsiteX0" fmla="*/ 0 w 10293"/>
              <a:gd name="connsiteY0" fmla="*/ 0 h 10219"/>
              <a:gd name="connsiteX1" fmla="*/ 10293 w 10293"/>
              <a:gd name="connsiteY1" fmla="*/ 1138 h 10219"/>
              <a:gd name="connsiteX2" fmla="*/ 9328 w 10293"/>
              <a:gd name="connsiteY2" fmla="*/ 9222 h 10219"/>
              <a:gd name="connsiteX3" fmla="*/ 1297 w 10293"/>
              <a:gd name="connsiteY3" fmla="*/ 10219 h 10219"/>
              <a:gd name="connsiteX4" fmla="*/ 0 w 10293"/>
              <a:gd name="connsiteY4" fmla="*/ 0 h 10219"/>
              <a:gd name="connsiteX0" fmla="*/ 0 w 10371"/>
              <a:gd name="connsiteY0" fmla="*/ 158 h 10377"/>
              <a:gd name="connsiteX1" fmla="*/ 10371 w 10371"/>
              <a:gd name="connsiteY1" fmla="*/ 0 h 10377"/>
              <a:gd name="connsiteX2" fmla="*/ 9328 w 10371"/>
              <a:gd name="connsiteY2" fmla="*/ 9380 h 10377"/>
              <a:gd name="connsiteX3" fmla="*/ 1297 w 10371"/>
              <a:gd name="connsiteY3" fmla="*/ 10377 h 10377"/>
              <a:gd name="connsiteX4" fmla="*/ 0 w 10371"/>
              <a:gd name="connsiteY4" fmla="*/ 158 h 1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1" h="10377">
                <a:moveTo>
                  <a:pt x="0" y="158"/>
                </a:moveTo>
                <a:lnTo>
                  <a:pt x="10371" y="0"/>
                </a:lnTo>
                <a:cubicBezTo>
                  <a:pt x="9584" y="2966"/>
                  <a:pt x="10112" y="6416"/>
                  <a:pt x="9328" y="9380"/>
                </a:cubicBezTo>
                <a:lnTo>
                  <a:pt x="1297" y="10377"/>
                </a:lnTo>
                <a:cubicBezTo>
                  <a:pt x="580" y="7280"/>
                  <a:pt x="724" y="3256"/>
                  <a:pt x="0" y="15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spAutoFit/>
          </a:bodyPr>
          <a:lstStyle/>
          <a:p>
            <a:pPr algn="ctr"/>
            <a:r>
              <a:rPr lang="da-DK" sz="1800" b="1" dirty="0">
                <a:solidFill>
                  <a:srgbClr val="0879AC"/>
                </a:solidFill>
              </a:rPr>
              <a:t>Nye venner</a:t>
            </a:r>
          </a:p>
        </p:txBody>
      </p:sp>
    </p:spTree>
    <p:extLst>
      <p:ext uri="{BB962C8B-B14F-4D97-AF65-F5344CB8AC3E}">
        <p14:creationId xmlns:p14="http://schemas.microsoft.com/office/powerpoint/2010/main" val="343591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17811</TotalTime>
  <Words>142</Words>
  <Application>Microsoft Office PowerPoint</Application>
  <PresentationFormat>Brugerdefineret</PresentationFormat>
  <Paragraphs>17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Amasis MT Pro</vt:lpstr>
      <vt:lpstr>Amasis MT Pro Black</vt:lpstr>
      <vt:lpstr>Arial Black</vt:lpstr>
      <vt:lpstr>Calibri</vt:lpstr>
      <vt:lpstr>Calibri (tekst)</vt:lpstr>
      <vt:lpstr>Office Theme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Emma Buus Nielsen</dc:creator>
  <cp:lastModifiedBy>Emma Buus Nielsen</cp:lastModifiedBy>
  <cp:revision>22</cp:revision>
  <cp:lastPrinted>2021-07-23T09:43:48Z</cp:lastPrinted>
  <dcterms:created xsi:type="dcterms:W3CDTF">2021-05-25T08:50:00Z</dcterms:created>
  <dcterms:modified xsi:type="dcterms:W3CDTF">2021-07-23T10:13:45Z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2021-05-25T00:00:00Z</vt:filetime>
  </property>
</Properties>
</file>