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7" r:id="rId5"/>
    <p:sldId id="258" r:id="rId6"/>
  </p:sldIdLst>
  <p:sldSz cx="10980738" cy="77724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448">
          <p15:clr>
            <a:srgbClr val="A4A3A4"/>
          </p15:clr>
        </p15:guide>
        <p15:guide id="2" pos="3168">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p:cViewPr varScale="1">
        <p:scale>
          <a:sx n="45" d="100"/>
          <a:sy n="45" d="100"/>
        </p:scale>
        <p:origin x="-1094" y="-67"/>
      </p:cViewPr>
      <p:guideLst>
        <p:guide orient="horz" pos="2448"/>
        <p:guide pos="3459"/>
      </p:guideLst>
    </p:cSldViewPr>
  </p:slideViewPr>
  <p:notesTextViewPr>
    <p:cViewPr>
      <p:scale>
        <a:sx n="1" d="1"/>
        <a:sy n="1" d="1"/>
      </p:scale>
      <p:origin x="0" y="0"/>
    </p:cViewPr>
  </p:notesTextViewPr>
  <p:notesViewPr>
    <p:cSldViewPr>
      <p:cViewPr varScale="1">
        <p:scale>
          <a:sx n="65" d="100"/>
          <a:sy n="65" d="100"/>
        </p:scale>
        <p:origin x="279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135"/>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latinLnBrk="0">
              <a:defRPr lang="da-DK" sz="1200"/>
            </a:lvl1pPr>
          </a:lstStyle>
          <a:p>
            <a:fld id="{11A4C4C9-9907-4BB6-B95A-E6BBD959AAB4}" type="datetimeFigureOut">
              <a:rPr lang="da-DK" smtClean="0"/>
              <a:t>18-11-2014</a:t>
            </a:fld>
            <a:endParaRPr lang="da-DK"/>
          </a:p>
        </p:txBody>
      </p:sp>
      <p:sp>
        <p:nvSpPr>
          <p:cNvPr id="4" name="Pladsholder til sidefod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latinLnBrk="0">
              <a:defRPr lang="da-DK" sz="1200"/>
            </a:lvl1pPr>
          </a:lstStyle>
          <a:p>
            <a:endParaRPr lang="da-DK"/>
          </a:p>
        </p:txBody>
      </p:sp>
      <p:sp>
        <p:nvSpPr>
          <p:cNvPr id="5" name="Pladsholder til slidenumm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latinLnBrk="0">
              <a:defRPr lang="da-DK" sz="1200"/>
            </a:lvl1pPr>
          </a:lstStyle>
          <a:p>
            <a:fld id="{082D650F-38E5-40ED-AA32-287D3AC686E8}" type="slidenum">
              <a:rPr lang="da-DK" smtClean="0"/>
              <a:t>‹nr.›</a:t>
            </a:fld>
            <a:endParaRPr lang="da-DK"/>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135"/>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idx="1"/>
          </p:nvPr>
        </p:nvSpPr>
        <p:spPr>
          <a:xfrm>
            <a:off x="3850443" y="0"/>
            <a:ext cx="2945659" cy="498135"/>
          </a:xfrm>
          <a:prstGeom prst="rect">
            <a:avLst/>
          </a:prstGeom>
        </p:spPr>
        <p:txBody>
          <a:bodyPr vert="horz" lIns="91440" tIns="45720" rIns="91440" bIns="45720" rtlCol="0"/>
          <a:lstStyle>
            <a:lvl1pPr algn="r" latinLnBrk="0">
              <a:defRPr lang="da-DK" sz="1200"/>
            </a:lvl1pPr>
          </a:lstStyle>
          <a:p>
            <a:fld id="{B6DA592C-A796-4264-BD45-11AED491B3E4}" type="datetimeFigureOut">
              <a:t>18-11-2014</a:t>
            </a:fld>
            <a:endParaRPr lang="da-DK"/>
          </a:p>
        </p:txBody>
      </p:sp>
      <p:sp>
        <p:nvSpPr>
          <p:cNvPr id="4" name="Pladsholder til slidebillede 3"/>
          <p:cNvSpPr>
            <a:spLocks noGrp="1" noRot="1" noChangeAspect="1"/>
          </p:cNvSpPr>
          <p:nvPr>
            <p:ph type="sldImg" idx="2"/>
          </p:nvPr>
        </p:nvSpPr>
        <p:spPr>
          <a:xfrm>
            <a:off x="1033463" y="1241425"/>
            <a:ext cx="4730750"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latinLnBrk="0">
              <a:defRPr lang="da-DK" sz="1200"/>
            </a:lvl1pPr>
          </a:lstStyle>
          <a:p>
            <a:endParaRPr lang="da-DK"/>
          </a:p>
        </p:txBody>
      </p:sp>
      <p:sp>
        <p:nvSpPr>
          <p:cNvPr id="7" name="Pladsholder til slidenumm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latinLnBrk="0">
              <a:defRPr lang="da-DK" sz="1200"/>
            </a:lvl1pPr>
          </a:lstStyle>
          <a:p>
            <a:fld id="{6DA02A30-9192-49A2-98D9-8D2828AE31E2}" type="slidenum">
              <a:t>‹nr.›</a:t>
            </a:fld>
            <a:endParaRPr lang="da-DK"/>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lang="da-DK" sz="1200" kern="1200">
        <a:solidFill>
          <a:schemeClr val="tx1"/>
        </a:solidFill>
        <a:latin typeface="+mn-lt"/>
        <a:ea typeface="+mn-ea"/>
        <a:cs typeface="+mn-cs"/>
      </a:defRPr>
    </a:lvl1pPr>
    <a:lvl2pPr marL="457200" algn="l" defTabSz="914400" rtl="0" eaLnBrk="1" latinLnBrk="0" hangingPunct="1">
      <a:defRPr lang="da-DK" sz="1200" kern="1200">
        <a:solidFill>
          <a:schemeClr val="tx1"/>
        </a:solidFill>
        <a:latin typeface="+mn-lt"/>
        <a:ea typeface="+mn-ea"/>
        <a:cs typeface="+mn-cs"/>
      </a:defRPr>
    </a:lvl2pPr>
    <a:lvl3pPr marL="914400" algn="l" defTabSz="914400" rtl="0" eaLnBrk="1" latinLnBrk="0" hangingPunct="1">
      <a:defRPr lang="da-DK" sz="1200" kern="1200">
        <a:solidFill>
          <a:schemeClr val="tx1"/>
        </a:solidFill>
        <a:latin typeface="+mn-lt"/>
        <a:ea typeface="+mn-ea"/>
        <a:cs typeface="+mn-cs"/>
      </a:defRPr>
    </a:lvl3pPr>
    <a:lvl4pPr marL="1371600" algn="l" defTabSz="914400" rtl="0" eaLnBrk="1" latinLnBrk="0" hangingPunct="1">
      <a:defRPr lang="da-DK" sz="1200" kern="1200">
        <a:solidFill>
          <a:schemeClr val="tx1"/>
        </a:solidFill>
        <a:latin typeface="+mn-lt"/>
        <a:ea typeface="+mn-ea"/>
        <a:cs typeface="+mn-cs"/>
      </a:defRPr>
    </a:lvl4pPr>
    <a:lvl5pPr marL="1828800" algn="l" defTabSz="914400" rtl="0" eaLnBrk="1" latinLnBrk="0" hangingPunct="1">
      <a:defRPr lang="da-DK" sz="1200" kern="1200">
        <a:solidFill>
          <a:schemeClr val="tx1"/>
        </a:solidFill>
        <a:latin typeface="+mn-lt"/>
        <a:ea typeface="+mn-ea"/>
        <a:cs typeface="+mn-cs"/>
      </a:defRPr>
    </a:lvl5pPr>
    <a:lvl6pPr marL="2286000" algn="l" defTabSz="914400" rtl="0" eaLnBrk="1" latinLnBrk="0" hangingPunct="1">
      <a:defRPr lang="da-DK" sz="1200" kern="1200">
        <a:solidFill>
          <a:schemeClr val="tx1"/>
        </a:solidFill>
        <a:latin typeface="+mn-lt"/>
        <a:ea typeface="+mn-ea"/>
        <a:cs typeface="+mn-cs"/>
      </a:defRPr>
    </a:lvl6pPr>
    <a:lvl7pPr marL="2743200" algn="l" defTabSz="914400" rtl="0" eaLnBrk="1" latinLnBrk="0" hangingPunct="1">
      <a:defRPr lang="da-DK" sz="1200" kern="1200">
        <a:solidFill>
          <a:schemeClr val="tx1"/>
        </a:solidFill>
        <a:latin typeface="+mn-lt"/>
        <a:ea typeface="+mn-ea"/>
        <a:cs typeface="+mn-cs"/>
      </a:defRPr>
    </a:lvl7pPr>
    <a:lvl8pPr marL="3200400" algn="l" defTabSz="914400" rtl="0" eaLnBrk="1" latinLnBrk="0" hangingPunct="1">
      <a:defRPr lang="da-DK" sz="1200" kern="1200">
        <a:solidFill>
          <a:schemeClr val="tx1"/>
        </a:solidFill>
        <a:latin typeface="+mn-lt"/>
        <a:ea typeface="+mn-ea"/>
        <a:cs typeface="+mn-cs"/>
      </a:defRPr>
    </a:lvl8pPr>
    <a:lvl9pPr marL="3657600" algn="l" defTabSz="914400" rtl="0" eaLnBrk="1" latinLnBrk="0" hangingPunct="1">
      <a:defRPr lang="da-DK"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033463" y="1241425"/>
            <a:ext cx="4730750" cy="3349625"/>
          </a:xfrm>
        </p:spPr>
      </p:sp>
      <p:sp>
        <p:nvSpPr>
          <p:cNvPr id="3" name="Pladsholder til noter 2"/>
          <p:cNvSpPr>
            <a:spLocks noGrp="1"/>
          </p:cNvSpPr>
          <p:nvPr>
            <p:ph type="body" idx="1"/>
          </p:nvPr>
        </p:nvSpPr>
        <p:spPr/>
        <p:txBody>
          <a:bodyPr/>
          <a:lstStyle/>
          <a:p>
            <a:r>
              <a:rPr lang="da-DK" dirty="0"/>
              <a:t>Hvis du vil ændre denne brochure, skal du overskrive vores eksempelindhold med dit eget indhold. Hvis du hellere vil begynde fra bunden, skal du trykke på knappen Ny slide på fanen Startside for at indsætte en ny side. Indsæt derefter din tekst og dine billeder</a:t>
            </a:r>
            <a:r>
              <a:rPr lang="da-DK" baseline="0" dirty="0"/>
              <a:t> i de tomme pladsholdere. Hvis du har brug for flere pladsholdere til titler, undertitler eller brødtekst, skal du kopiere en af de eksisterende pladsholdere og derefter trække den nye pladsholder til den ønskede plads.</a:t>
            </a:r>
            <a:endParaRPr lang="da-DK" dirty="0"/>
          </a:p>
          <a:p>
            <a:endParaRPr lang="da-DK" dirty="0"/>
          </a:p>
        </p:txBody>
      </p:sp>
      <p:sp>
        <p:nvSpPr>
          <p:cNvPr id="4" name="Pladsholder til slidenummer 3"/>
          <p:cNvSpPr>
            <a:spLocks noGrp="1"/>
          </p:cNvSpPr>
          <p:nvPr>
            <p:ph type="sldNum" sz="quarter" idx="10"/>
          </p:nvPr>
        </p:nvSpPr>
        <p:spPr/>
        <p:txBody>
          <a:bodyPr/>
          <a:lstStyle/>
          <a:p>
            <a:fld id="{6DA02A30-9192-49A2-98D9-8D2828AE31E2}" type="slidenum">
              <a:rPr lang="da-DK" smtClean="0"/>
              <a:t>1</a:t>
            </a:fld>
            <a:endParaRPr lang="da-DK"/>
          </a:p>
        </p:txBody>
      </p:sp>
    </p:spTree>
    <p:extLst>
      <p:ext uri="{BB962C8B-B14F-4D97-AF65-F5344CB8AC3E}">
        <p14:creationId xmlns:p14="http://schemas.microsoft.com/office/powerpoint/2010/main" val="42324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1033463" y="1241425"/>
            <a:ext cx="4730750" cy="3349625"/>
          </a:xfrm>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6DA02A30-9192-49A2-98D9-8D2828AE31E2}" type="slidenum">
              <a:rPr lang="da-DK" smtClean="0"/>
              <a:t>2</a:t>
            </a:fld>
            <a:endParaRPr lang="da-DK"/>
          </a:p>
        </p:txBody>
      </p:sp>
    </p:spTree>
    <p:extLst>
      <p:ext uri="{BB962C8B-B14F-4D97-AF65-F5344CB8AC3E}">
        <p14:creationId xmlns:p14="http://schemas.microsoft.com/office/powerpoint/2010/main" val="1849825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Udvendigt">
    <p:spTree>
      <p:nvGrpSpPr>
        <p:cNvPr id="1" name=""/>
        <p:cNvGrpSpPr/>
        <p:nvPr/>
      </p:nvGrpSpPr>
      <p:grpSpPr>
        <a:xfrm>
          <a:off x="0" y="0"/>
          <a:ext cx="0" cy="0"/>
          <a:chOff x="0" y="0"/>
          <a:chExt cx="0" cy="0"/>
        </a:xfrm>
      </p:grpSpPr>
      <p:sp>
        <p:nvSpPr>
          <p:cNvPr id="9" name="Rektangel 8"/>
          <p:cNvSpPr/>
          <p:nvPr/>
        </p:nvSpPr>
        <p:spPr>
          <a:xfrm>
            <a:off x="7822946" y="4343403"/>
            <a:ext cx="2655342"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Segoe UI" panose="020B0502040204020203" pitchFamily="34" charset="0"/>
              <a:ea typeface="Segoe UI" panose="020B0502040204020203" pitchFamily="34" charset="0"/>
              <a:cs typeface="Segoe UI" panose="020B0502040204020203" pitchFamily="34" charset="0"/>
            </a:endParaRPr>
          </a:p>
        </p:txBody>
      </p:sp>
      <p:sp>
        <p:nvSpPr>
          <p:cNvPr id="13" name="Pladsholder til billede 11"/>
          <p:cNvSpPr>
            <a:spLocks noGrp="1"/>
          </p:cNvSpPr>
          <p:nvPr>
            <p:ph type="pic" sz="quarter" idx="11"/>
          </p:nvPr>
        </p:nvSpPr>
        <p:spPr>
          <a:xfrm>
            <a:off x="499126" y="457200"/>
            <a:ext cx="2651600" cy="2286000"/>
          </a:xfrm>
          <a:solidFill>
            <a:schemeClr val="bg2"/>
          </a:solidFill>
        </p:spPr>
        <p:txBody>
          <a:bodyPr tIns="274320">
            <a:normAutofit/>
          </a:bodyPr>
          <a:lstStyle>
            <a:lvl1pPr marL="0" indent="0" algn="ctr" latinLnBrk="0">
              <a:buNone/>
              <a:defRPr lang="da-DK" sz="1400">
                <a:latin typeface="Segoe UI" panose="020B0502040204020203" pitchFamily="34" charset="0"/>
                <a:ea typeface="Segoe UI" panose="020B0502040204020203" pitchFamily="34" charset="0"/>
                <a:cs typeface="Segoe UI" panose="020B0502040204020203" pitchFamily="34" charset="0"/>
              </a:defRPr>
            </a:lvl1pPr>
          </a:lstStyle>
          <a:p>
            <a:r>
              <a:rPr lang="da-DK" smtClean="0"/>
              <a:t>Klik på ikonet for at tilføje et billede</a:t>
            </a:r>
            <a:endParaRPr lang="da-DK"/>
          </a:p>
        </p:txBody>
      </p:sp>
      <p:sp>
        <p:nvSpPr>
          <p:cNvPr id="28" name="Pladsholder til tekst 25"/>
          <p:cNvSpPr>
            <a:spLocks noGrp="1"/>
          </p:cNvSpPr>
          <p:nvPr>
            <p:ph type="body" sz="quarter" idx="15" hasCustomPrompt="1"/>
          </p:nvPr>
        </p:nvSpPr>
        <p:spPr>
          <a:xfrm>
            <a:off x="499126" y="2891409"/>
            <a:ext cx="2651600" cy="274320"/>
          </a:xfrm>
        </p:spPr>
        <p:txBody>
          <a:bodyPr>
            <a:noAutofit/>
          </a:bodyPr>
          <a:lstStyle>
            <a:lvl1pPr marL="0" indent="0" latinLnBrk="0">
              <a:lnSpc>
                <a:spcPct val="100000"/>
              </a:lnSpc>
              <a:spcBef>
                <a:spcPts val="0"/>
              </a:spcBef>
              <a:buNone/>
              <a:defRPr lang="da-DK" sz="900" b="0" i="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[Skriv en billedtekst til billedet]</a:t>
            </a:r>
          </a:p>
        </p:txBody>
      </p:sp>
      <p:sp>
        <p:nvSpPr>
          <p:cNvPr id="27" name="Pladsholder til tekst 25"/>
          <p:cNvSpPr>
            <a:spLocks noGrp="1"/>
          </p:cNvSpPr>
          <p:nvPr>
            <p:ph type="body" sz="quarter" idx="14" hasCustomPrompt="1"/>
          </p:nvPr>
        </p:nvSpPr>
        <p:spPr>
          <a:xfrm>
            <a:off x="499126" y="3241167"/>
            <a:ext cx="2651600" cy="457200"/>
          </a:xfrm>
        </p:spPr>
        <p:txBody>
          <a:bodyPr>
            <a:noAutofit/>
          </a:bodyPr>
          <a:lstStyle>
            <a:lvl1pPr marL="0" indent="0" latinLnBrk="0">
              <a:lnSpc>
                <a:spcPct val="100000"/>
              </a:lnSpc>
              <a:spcBef>
                <a:spcPts val="0"/>
              </a:spcBef>
              <a:buNone/>
              <a:defRPr lang="da-DK"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Sådan kommer du godt i gang med denne skabelon</a:t>
            </a:r>
          </a:p>
        </p:txBody>
      </p:sp>
      <p:sp>
        <p:nvSpPr>
          <p:cNvPr id="26" name="Pladsholder til tekst 25"/>
          <p:cNvSpPr>
            <a:spLocks noGrp="1"/>
          </p:cNvSpPr>
          <p:nvPr>
            <p:ph type="body" sz="quarter" idx="13" hasCustomPrompt="1"/>
          </p:nvPr>
        </p:nvSpPr>
        <p:spPr>
          <a:xfrm>
            <a:off x="499125" y="3677416"/>
            <a:ext cx="2651600" cy="408813"/>
          </a:xfrm>
        </p:spPr>
        <p:txBody>
          <a:bodyPr>
            <a:noAutofit/>
          </a:bodyPr>
          <a:lstStyle>
            <a:lvl1pPr marL="0" indent="0" latinLnBrk="0">
              <a:lnSpc>
                <a:spcPct val="120000"/>
              </a:lnSpc>
              <a:spcBef>
                <a:spcPts val="0"/>
              </a:spcBef>
              <a:buNone/>
              <a:defRPr lang="da-DK"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Du kan bruge denne friske, professionelle brochure, som den er, eller nemt tilpasse den.</a:t>
            </a:r>
          </a:p>
        </p:txBody>
      </p:sp>
      <p:sp>
        <p:nvSpPr>
          <p:cNvPr id="23" name="Pladsholder til tekst 22"/>
          <p:cNvSpPr>
            <a:spLocks noGrp="1"/>
          </p:cNvSpPr>
          <p:nvPr>
            <p:ph type="body" sz="quarter" idx="12" hasCustomPrompt="1"/>
          </p:nvPr>
        </p:nvSpPr>
        <p:spPr>
          <a:xfrm>
            <a:off x="499126" y="4343403"/>
            <a:ext cx="2651600" cy="2971801"/>
          </a:xfrm>
        </p:spPr>
        <p:txBody>
          <a:bodyPr>
            <a:noAutofit/>
          </a:bodyPr>
          <a:lstStyle>
            <a:lvl1pPr marL="182880" indent="-182880" latinLnBrk="0">
              <a:lnSpc>
                <a:spcPct val="120000"/>
              </a:lnSpc>
              <a:spcBef>
                <a:spcPts val="1000"/>
              </a:spcBef>
              <a:defRPr lang="da-DK" sz="800" baseline="0">
                <a:latin typeface="Segoe UI" panose="020B0502040204020203" pitchFamily="34" charset="0"/>
                <a:ea typeface="Segoe UI" panose="020B0502040204020203" pitchFamily="34" charset="0"/>
                <a:cs typeface="Segoe UI" panose="020B0502040204020203" pitchFamily="34" charset="0"/>
              </a:defRPr>
            </a:lvl1pPr>
            <a:lvl2pPr marL="228600" indent="-114300" latinLnBrk="0">
              <a:lnSpc>
                <a:spcPct val="100000"/>
              </a:lnSpc>
              <a:spcBef>
                <a:spcPts val="800"/>
              </a:spcBef>
              <a:defRPr lang="da-DK" sz="900"/>
            </a:lvl2pPr>
            <a:lvl3pPr marL="342900" indent="-114300" latinLnBrk="0">
              <a:lnSpc>
                <a:spcPct val="100000"/>
              </a:lnSpc>
              <a:spcBef>
                <a:spcPts val="600"/>
              </a:spcBef>
              <a:defRPr lang="da-DK" sz="800"/>
            </a:lvl3pPr>
            <a:lvl4pPr marL="457200" indent="-114300" latinLnBrk="0">
              <a:lnSpc>
                <a:spcPct val="100000"/>
              </a:lnSpc>
              <a:spcBef>
                <a:spcPts val="600"/>
              </a:spcBef>
              <a:defRPr lang="da-DK" sz="700"/>
            </a:lvl4pPr>
            <a:lvl5pPr marL="571500" indent="-114300" latinLnBrk="0">
              <a:lnSpc>
                <a:spcPct val="100000"/>
              </a:lnSpc>
              <a:spcBef>
                <a:spcPts val="600"/>
              </a:spcBef>
              <a:defRPr lang="da-DK" sz="700"/>
            </a:lvl5pPr>
          </a:lstStyle>
          <a:p>
            <a:pPr lvl="0"/>
            <a:r>
              <a:rPr lang="da-DK" dirty="0"/>
              <a:t>Vi har inkluderet nogle tip i skabelonen for at hjælpe dig i gang.</a:t>
            </a:r>
            <a:r>
              <a:rPr dirty="0"/>
              <a:t/>
            </a:r>
            <a:br>
              <a:rPr dirty="0"/>
            </a:br>
            <a:r>
              <a:rPr lang="da-DK" dirty="0"/>
              <a:t>Hvis du vil erstatte eventuel tiptekst (for eksempel denne) med din egen tekst, skal du blot markere teksten og skrive din egen tekst.</a:t>
            </a:r>
            <a:r>
              <a:rPr dirty="0"/>
              <a:t/>
            </a:r>
            <a:br>
              <a:rPr dirty="0"/>
            </a:br>
            <a:r>
              <a:rPr lang="da-DK" dirty="0"/>
              <a:t>Hvis du vil erstatte billederne i brochuren, skal du markere et billede og slette det. Brug derefter ikonet Indsæt billede i pladsholderen til at indsætte dit eget billede.</a:t>
            </a:r>
            <a:r>
              <a:rPr dirty="0"/>
              <a:t/>
            </a:r>
            <a:br>
              <a:rPr dirty="0"/>
            </a:br>
            <a:r>
              <a:rPr lang="da-DK" dirty="0"/>
              <a:t>Hvis du vil ændre logoet til dit eget, skal du markere billedet “erstat med LOGO” og vælge Skift billede under fanen Billedværktøjer – Formatér.</a:t>
            </a:r>
          </a:p>
        </p:txBody>
      </p:sp>
      <p:sp>
        <p:nvSpPr>
          <p:cNvPr id="29" name="Pladsholder til tekst 25"/>
          <p:cNvSpPr>
            <a:spLocks noGrp="1"/>
          </p:cNvSpPr>
          <p:nvPr>
            <p:ph type="body" sz="quarter" idx="16" hasCustomPrompt="1"/>
          </p:nvPr>
        </p:nvSpPr>
        <p:spPr>
          <a:xfrm>
            <a:off x="4163541" y="609600"/>
            <a:ext cx="2651600" cy="457200"/>
          </a:xfrm>
        </p:spPr>
        <p:txBody>
          <a:bodyPr>
            <a:noAutofit/>
          </a:bodyPr>
          <a:lstStyle>
            <a:lvl1pPr marL="0" indent="0" latinLnBrk="0">
              <a:lnSpc>
                <a:spcPct val="90000"/>
              </a:lnSpc>
              <a:spcBef>
                <a:spcPts val="0"/>
              </a:spcBef>
              <a:buNone/>
              <a:defRPr lang="da-DK" sz="2000" b="1" baseline="0">
                <a:solidFill>
                  <a:schemeClr val="accent2">
                    <a:lumMod val="75000"/>
                  </a:schemeClr>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Hvem er vi?</a:t>
            </a:r>
          </a:p>
        </p:txBody>
      </p:sp>
      <p:sp>
        <p:nvSpPr>
          <p:cNvPr id="30" name="Pladsholder til tekst 25"/>
          <p:cNvSpPr>
            <a:spLocks noGrp="1"/>
          </p:cNvSpPr>
          <p:nvPr>
            <p:ph type="body" sz="quarter" idx="17" hasCustomPrompt="1"/>
          </p:nvPr>
        </p:nvSpPr>
        <p:spPr>
          <a:xfrm>
            <a:off x="4163541" y="1082040"/>
            <a:ext cx="2651600" cy="228600"/>
          </a:xfrm>
        </p:spPr>
        <p:txBody>
          <a:bodyPr>
            <a:noAutofit/>
          </a:bodyPr>
          <a:lstStyle>
            <a:lvl1pPr marL="0" indent="0" latinLnBrk="0">
              <a:lnSpc>
                <a:spcPct val="100000"/>
              </a:lnSpc>
              <a:spcBef>
                <a:spcPts val="0"/>
              </a:spcBef>
              <a:buNone/>
              <a:defRPr lang="da-DK"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Om os</a:t>
            </a:r>
          </a:p>
        </p:txBody>
      </p:sp>
      <p:sp>
        <p:nvSpPr>
          <p:cNvPr id="45" name="Pladsholder til tekst 25"/>
          <p:cNvSpPr>
            <a:spLocks noGrp="1"/>
          </p:cNvSpPr>
          <p:nvPr>
            <p:ph type="body" sz="quarter" idx="24" hasCustomPrompt="1"/>
          </p:nvPr>
        </p:nvSpPr>
        <p:spPr>
          <a:xfrm>
            <a:off x="4163541" y="1342648"/>
            <a:ext cx="2651600" cy="880809"/>
          </a:xfrm>
        </p:spPr>
        <p:txBody>
          <a:bodyPr>
            <a:noAutofit/>
          </a:bodyPr>
          <a:lstStyle>
            <a:lvl1pPr marL="0" indent="0" latinLnBrk="0">
              <a:lnSpc>
                <a:spcPct val="120000"/>
              </a:lnSpc>
              <a:spcBef>
                <a:spcPts val="0"/>
              </a:spcBef>
              <a:buNone/>
              <a:defRPr lang="da-DK"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a:lnSpc>
                <a:spcPct val="120000"/>
              </a:lnSpc>
            </a:pPr>
            <a:r>
              <a:rPr lang="da-DK" sz="1000" b="0" cap="none" baseline="0">
                <a:solidFill>
                  <a:schemeClr val="tx1"/>
                </a:solidFill>
                <a:latin typeface="+mn-lt"/>
              </a:rPr>
              <a:t>Dette er stedet til din ‘elevatorsalgstale’. Hvad ville du sige, hvis du kun havde nogle få sekunder til at sælge dine produkter eller tjenester til nogen?</a:t>
            </a:r>
          </a:p>
        </p:txBody>
      </p:sp>
      <p:sp>
        <p:nvSpPr>
          <p:cNvPr id="32" name="Pladsholder til tekst 25"/>
          <p:cNvSpPr>
            <a:spLocks noGrp="1"/>
          </p:cNvSpPr>
          <p:nvPr>
            <p:ph type="body" sz="quarter" idx="19" hasCustomPrompt="1"/>
          </p:nvPr>
        </p:nvSpPr>
        <p:spPr>
          <a:xfrm>
            <a:off x="4163541" y="2287906"/>
            <a:ext cx="2651600" cy="228600"/>
          </a:xfrm>
        </p:spPr>
        <p:txBody>
          <a:bodyPr>
            <a:noAutofit/>
          </a:bodyPr>
          <a:lstStyle>
            <a:lvl1pPr marL="0" indent="0" latinLnBrk="0">
              <a:lnSpc>
                <a:spcPct val="100000"/>
              </a:lnSpc>
              <a:spcBef>
                <a:spcPts val="0"/>
              </a:spcBef>
              <a:buNone/>
              <a:defRPr lang="da-DK"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Kontakt os</a:t>
            </a:r>
          </a:p>
        </p:txBody>
      </p:sp>
      <p:sp>
        <p:nvSpPr>
          <p:cNvPr id="33" name="Pladsholder til tekst 25"/>
          <p:cNvSpPr>
            <a:spLocks noGrp="1"/>
          </p:cNvSpPr>
          <p:nvPr>
            <p:ph type="body" sz="quarter" idx="20" hasCustomPrompt="1"/>
          </p:nvPr>
        </p:nvSpPr>
        <p:spPr>
          <a:xfrm>
            <a:off x="4163541" y="2538985"/>
            <a:ext cx="2651600" cy="670940"/>
          </a:xfrm>
        </p:spPr>
        <p:txBody>
          <a:bodyPr>
            <a:noAutofit/>
          </a:bodyPr>
          <a:lstStyle>
            <a:lvl1pPr marL="0" indent="0" latinLnBrk="0">
              <a:lnSpc>
                <a:spcPct val="100000"/>
              </a:lnSpc>
              <a:spcBef>
                <a:spcPts val="0"/>
              </a:spcBef>
              <a:buNone/>
              <a:defRPr lang="da-DK"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a:lnSpc>
                <a:spcPct val="120000"/>
              </a:lnSpc>
            </a:pPr>
            <a:r>
              <a:rPr lang="da-DK" sz="1000" b="0" cap="none" baseline="0">
                <a:solidFill>
                  <a:schemeClr val="tx1"/>
                </a:solidFill>
                <a:latin typeface="+mn-lt"/>
              </a:rPr>
              <a:t>Telefon: [Telefon]</a:t>
            </a:r>
            <a:br>
              <a:rPr lang="da-DK" sz="1000" b="0" cap="none" baseline="0">
                <a:solidFill>
                  <a:schemeClr val="tx1"/>
                </a:solidFill>
                <a:latin typeface="+mn-lt"/>
              </a:rPr>
            </a:br>
            <a:r>
              <a:rPr lang="da-DK" sz="1000" b="0" cap="none" baseline="0">
                <a:solidFill>
                  <a:schemeClr val="tx1"/>
                </a:solidFill>
                <a:latin typeface="+mn-lt"/>
              </a:rPr>
              <a:t>Mail: [Mailadresse]</a:t>
            </a:r>
            <a:br>
              <a:rPr lang="da-DK" sz="1000" b="0" cap="none" baseline="0">
                <a:solidFill>
                  <a:schemeClr val="tx1"/>
                </a:solidFill>
                <a:latin typeface="+mn-lt"/>
              </a:rPr>
            </a:br>
            <a:r>
              <a:rPr lang="da-DK" sz="1000" b="0" cap="none" baseline="0">
                <a:solidFill>
                  <a:schemeClr val="tx1"/>
                </a:solidFill>
                <a:latin typeface="+mn-lt"/>
              </a:rPr>
              <a:t>Websted: [Webadresse]</a:t>
            </a:r>
          </a:p>
        </p:txBody>
      </p:sp>
      <p:sp>
        <p:nvSpPr>
          <p:cNvPr id="34" name="Pladsholder til tekst 25"/>
          <p:cNvSpPr>
            <a:spLocks noGrp="1"/>
          </p:cNvSpPr>
          <p:nvPr>
            <p:ph type="body" sz="quarter" idx="21" hasCustomPrompt="1"/>
          </p:nvPr>
        </p:nvSpPr>
        <p:spPr>
          <a:xfrm>
            <a:off x="5181882" y="6711251"/>
            <a:ext cx="1646417" cy="292418"/>
          </a:xfrm>
        </p:spPr>
        <p:txBody>
          <a:bodyPr anchor="b">
            <a:noAutofit/>
          </a:bodyPr>
          <a:lstStyle>
            <a:lvl1pPr marL="0" indent="0" latinLnBrk="0">
              <a:lnSpc>
                <a:spcPct val="90000"/>
              </a:lnSpc>
              <a:spcBef>
                <a:spcPts val="0"/>
              </a:spcBef>
              <a:buNone/>
              <a:defRPr lang="da-DK" sz="1000" b="1" cap="all" baseline="0">
                <a:solidFill>
                  <a:schemeClr val="accent2">
                    <a:lumMod val="75000"/>
                  </a:schemeClr>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[firmanavn]</a:t>
            </a:r>
          </a:p>
        </p:txBody>
      </p:sp>
      <p:sp>
        <p:nvSpPr>
          <p:cNvPr id="37" name="Pladsholder til tekst 36"/>
          <p:cNvSpPr>
            <a:spLocks noGrp="1"/>
          </p:cNvSpPr>
          <p:nvPr>
            <p:ph type="body" sz="quarter" idx="22" hasCustomPrompt="1"/>
          </p:nvPr>
        </p:nvSpPr>
        <p:spPr>
          <a:xfrm>
            <a:off x="5181882" y="7004304"/>
            <a:ext cx="1646417" cy="310896"/>
          </a:xfrm>
        </p:spPr>
        <p:txBody>
          <a:bodyPr>
            <a:noAutofit/>
          </a:bodyPr>
          <a:lstStyle>
            <a:lvl1pPr marL="0" indent="0" latinLnBrk="0">
              <a:lnSpc>
                <a:spcPct val="120000"/>
              </a:lnSpc>
              <a:spcBef>
                <a:spcPts val="0"/>
              </a:spcBef>
              <a:buNone/>
              <a:defRPr lang="da-DK" sz="8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defRPr lang="da-DK" sz="800"/>
            </a:lvl2pPr>
            <a:lvl3pPr marL="0" indent="0" latinLnBrk="0">
              <a:defRPr lang="da-DK" sz="800"/>
            </a:lvl3pPr>
            <a:lvl4pPr marL="0" indent="0" latinLnBrk="0">
              <a:defRPr lang="da-DK" sz="800"/>
            </a:lvl4pPr>
            <a:lvl5pPr marL="0" indent="0" latinLnBrk="0">
              <a:defRPr lang="da-DK" sz="800"/>
            </a:lvl5pPr>
          </a:lstStyle>
          <a:p>
            <a:pPr lvl="0"/>
            <a:r>
              <a:rPr lang="da-DK"/>
              <a:t>[Adresse]</a:t>
            </a:r>
            <a:r>
              <a:t/>
            </a:r>
            <a:br/>
            <a:r>
              <a:rPr lang="da-DK"/>
              <a:t>[Postnummer, By]</a:t>
            </a:r>
          </a:p>
        </p:txBody>
      </p:sp>
      <p:sp>
        <p:nvSpPr>
          <p:cNvPr id="12" name="Pladsholder til billede 11"/>
          <p:cNvSpPr>
            <a:spLocks noGrp="1"/>
          </p:cNvSpPr>
          <p:nvPr>
            <p:ph type="pic" sz="quarter" idx="10"/>
          </p:nvPr>
        </p:nvSpPr>
        <p:spPr>
          <a:xfrm>
            <a:off x="7823083" y="457200"/>
            <a:ext cx="2651600" cy="3657600"/>
          </a:xfrm>
          <a:solidFill>
            <a:schemeClr val="bg2"/>
          </a:solidFill>
        </p:spPr>
        <p:txBody>
          <a:bodyPr tIns="274320">
            <a:normAutofit/>
          </a:bodyPr>
          <a:lstStyle>
            <a:lvl1pPr marL="0" indent="0" algn="ctr" latinLnBrk="0">
              <a:buNone/>
              <a:defRPr lang="da-DK" sz="1400">
                <a:latin typeface="Segoe UI" panose="020B0502040204020203" pitchFamily="34" charset="0"/>
                <a:ea typeface="Segoe UI" panose="020B0502040204020203" pitchFamily="34" charset="0"/>
                <a:cs typeface="Segoe UI" panose="020B0502040204020203" pitchFamily="34" charset="0"/>
              </a:defRPr>
            </a:lvl1pPr>
          </a:lstStyle>
          <a:p>
            <a:r>
              <a:rPr lang="da-DK" smtClean="0"/>
              <a:t>Klik på ikonet for at tilføje et billede</a:t>
            </a:r>
            <a:endParaRPr lang="da-DK"/>
          </a:p>
        </p:txBody>
      </p:sp>
      <p:sp>
        <p:nvSpPr>
          <p:cNvPr id="10" name="Titel 9"/>
          <p:cNvSpPr>
            <a:spLocks noGrp="1"/>
          </p:cNvSpPr>
          <p:nvPr>
            <p:ph type="title" hasCustomPrompt="1"/>
          </p:nvPr>
        </p:nvSpPr>
        <p:spPr>
          <a:xfrm>
            <a:off x="7993792" y="4498848"/>
            <a:ext cx="2280374" cy="822960"/>
          </a:xfrm>
        </p:spPr>
        <p:txBody>
          <a:bodyPr>
            <a:normAutofit/>
          </a:bodyPr>
          <a:lstStyle>
            <a:lvl1pPr latinLnBrk="0">
              <a:lnSpc>
                <a:spcPct val="85000"/>
              </a:lnSpc>
              <a:defRPr lang="da-DK" sz="2500" b="1"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lang="da-DK" dirty="0"/>
              <a:t>Firmanavn</a:t>
            </a:r>
          </a:p>
        </p:txBody>
      </p:sp>
      <p:sp>
        <p:nvSpPr>
          <p:cNvPr id="40" name="Pladsholder til tekst 25"/>
          <p:cNvSpPr>
            <a:spLocks noGrp="1"/>
          </p:cNvSpPr>
          <p:nvPr>
            <p:ph type="body" sz="quarter" idx="23" hasCustomPrompt="1"/>
          </p:nvPr>
        </p:nvSpPr>
        <p:spPr>
          <a:xfrm>
            <a:off x="7993791" y="6624982"/>
            <a:ext cx="2280375" cy="439651"/>
          </a:xfrm>
        </p:spPr>
        <p:txBody>
          <a:bodyPr>
            <a:noAutofit/>
          </a:bodyPr>
          <a:lstStyle>
            <a:lvl1pPr marL="0" indent="0" latinLnBrk="0">
              <a:lnSpc>
                <a:spcPct val="100000"/>
              </a:lnSpc>
              <a:spcBef>
                <a:spcPts val="0"/>
              </a:spcBef>
              <a:buNone/>
              <a:defRPr lang="da-DK" sz="1300" b="0" i="1"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[Undertitel på brochure eller virksomhedens slogan.]</a:t>
            </a:r>
          </a:p>
        </p:txBody>
      </p:sp>
    </p:spTree>
    <p:extLst>
      <p:ext uri="{BB962C8B-B14F-4D97-AF65-F5344CB8AC3E}">
        <p14:creationId xmlns:p14="http://schemas.microsoft.com/office/powerpoint/2010/main" val="478386529"/>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dvendigt">
    <p:spTree>
      <p:nvGrpSpPr>
        <p:cNvPr id="1" name=""/>
        <p:cNvGrpSpPr/>
        <p:nvPr/>
      </p:nvGrpSpPr>
      <p:grpSpPr>
        <a:xfrm>
          <a:off x="0" y="0"/>
          <a:ext cx="0" cy="0"/>
          <a:chOff x="0" y="0"/>
          <a:chExt cx="0" cy="0"/>
        </a:xfrm>
      </p:grpSpPr>
      <p:cxnSp>
        <p:nvCxnSpPr>
          <p:cNvPr id="19" name="Lige forbindelse 18"/>
          <p:cNvCxnSpPr/>
          <p:nvPr/>
        </p:nvCxnSpPr>
        <p:spPr>
          <a:xfrm>
            <a:off x="4162699" y="1930512"/>
            <a:ext cx="2655342"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Lige forbindelse 19"/>
          <p:cNvCxnSpPr/>
          <p:nvPr/>
        </p:nvCxnSpPr>
        <p:spPr>
          <a:xfrm>
            <a:off x="4162699" y="3537155"/>
            <a:ext cx="2655342"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Pladsholder til tekst 25"/>
          <p:cNvSpPr>
            <a:spLocks noGrp="1"/>
          </p:cNvSpPr>
          <p:nvPr>
            <p:ph type="body" sz="quarter" idx="14" hasCustomPrompt="1"/>
          </p:nvPr>
        </p:nvSpPr>
        <p:spPr>
          <a:xfrm>
            <a:off x="499126" y="5113299"/>
            <a:ext cx="2651600" cy="248151"/>
          </a:xfrm>
        </p:spPr>
        <p:txBody>
          <a:bodyPr anchor="b">
            <a:noAutofit/>
          </a:bodyPr>
          <a:lstStyle>
            <a:lvl1pPr marL="0" indent="0" latinLnBrk="0">
              <a:lnSpc>
                <a:spcPct val="100000"/>
              </a:lnSpc>
              <a:spcBef>
                <a:spcPts val="0"/>
              </a:spcBef>
              <a:buNone/>
              <a:defRPr lang="da-DK"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Her er nogle ideer…</a:t>
            </a:r>
          </a:p>
        </p:txBody>
      </p:sp>
      <p:sp>
        <p:nvSpPr>
          <p:cNvPr id="29" name="Pladsholder til tekst 25"/>
          <p:cNvSpPr>
            <a:spLocks noGrp="1"/>
          </p:cNvSpPr>
          <p:nvPr>
            <p:ph type="body" sz="quarter" idx="16" hasCustomPrompt="1"/>
          </p:nvPr>
        </p:nvSpPr>
        <p:spPr>
          <a:xfrm>
            <a:off x="499126" y="4386252"/>
            <a:ext cx="2651600" cy="609271"/>
          </a:xfrm>
        </p:spPr>
        <p:txBody>
          <a:bodyPr>
            <a:noAutofit/>
          </a:bodyPr>
          <a:lstStyle>
            <a:lvl1pPr marL="0" indent="0" latinLnBrk="0">
              <a:lnSpc>
                <a:spcPct val="90000"/>
              </a:lnSpc>
              <a:spcBef>
                <a:spcPts val="0"/>
              </a:spcBef>
              <a:buNone/>
              <a:defRPr lang="da-DK" sz="2000" b="1" baseline="0">
                <a:solidFill>
                  <a:schemeClr val="accent2">
                    <a:lumMod val="75000"/>
                  </a:schemeClr>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Hvad medtager du i en brochure?</a:t>
            </a:r>
          </a:p>
        </p:txBody>
      </p:sp>
      <p:sp>
        <p:nvSpPr>
          <p:cNvPr id="13" name="Pladsholder til billede 11"/>
          <p:cNvSpPr>
            <a:spLocks noGrp="1"/>
          </p:cNvSpPr>
          <p:nvPr>
            <p:ph type="pic" sz="quarter" idx="11"/>
          </p:nvPr>
        </p:nvSpPr>
        <p:spPr>
          <a:xfrm>
            <a:off x="499126" y="457200"/>
            <a:ext cx="2651600" cy="3657600"/>
          </a:xfrm>
          <a:solidFill>
            <a:schemeClr val="bg2"/>
          </a:solidFill>
        </p:spPr>
        <p:txBody>
          <a:bodyPr tIns="274320">
            <a:normAutofit/>
          </a:bodyPr>
          <a:lstStyle>
            <a:lvl1pPr marL="0" indent="0" algn="ctr" latinLnBrk="0">
              <a:buNone/>
              <a:defRPr lang="da-DK" sz="1400">
                <a:latin typeface="Segoe UI" panose="020B0502040204020203" pitchFamily="34" charset="0"/>
                <a:ea typeface="Segoe UI" panose="020B0502040204020203" pitchFamily="34" charset="0"/>
                <a:cs typeface="Segoe UI" panose="020B0502040204020203" pitchFamily="34" charset="0"/>
              </a:defRPr>
            </a:lvl1pPr>
          </a:lstStyle>
          <a:p>
            <a:r>
              <a:rPr lang="da-DK" smtClean="0"/>
              <a:t>Klik på ikonet for at tilføje et billede</a:t>
            </a:r>
            <a:endParaRPr lang="da-DK"/>
          </a:p>
        </p:txBody>
      </p:sp>
      <p:sp>
        <p:nvSpPr>
          <p:cNvPr id="26" name="Pladsholder til tekst 25"/>
          <p:cNvSpPr>
            <a:spLocks noGrp="1"/>
          </p:cNvSpPr>
          <p:nvPr>
            <p:ph type="body" sz="quarter" idx="13" hasCustomPrompt="1"/>
          </p:nvPr>
        </p:nvSpPr>
        <p:spPr>
          <a:xfrm>
            <a:off x="499125" y="5399550"/>
            <a:ext cx="2651600" cy="1915653"/>
          </a:xfrm>
        </p:spPr>
        <p:txBody>
          <a:bodyPr>
            <a:noAutofit/>
          </a:bodyPr>
          <a:lstStyle>
            <a:lvl1pPr marL="0" indent="0" latinLnBrk="0">
              <a:lnSpc>
                <a:spcPct val="120000"/>
              </a:lnSpc>
              <a:spcBef>
                <a:spcPts val="1000"/>
              </a:spcBef>
              <a:buNone/>
              <a:defRPr lang="da-DK"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Dette er det perfekte sted at placere et idegrundlag. Du kan bruge højre side til at opsummere, hvordan du skiller dig ud fra mængden, og bruge midten til at fortælle en kort succesfortælling.</a:t>
            </a:r>
            <a:r>
              <a:t/>
            </a:r>
            <a:br/>
            <a:r>
              <a:rPr lang="da-DK"/>
              <a:t>(Og sørg for at vælge fotos, der viser det, virksomheden er bedst til. Billeder skal altid bruges til at imponere.)</a:t>
            </a:r>
          </a:p>
        </p:txBody>
      </p:sp>
      <p:sp>
        <p:nvSpPr>
          <p:cNvPr id="30" name="Pladsholder til tekst 25"/>
          <p:cNvSpPr>
            <a:spLocks noGrp="1"/>
          </p:cNvSpPr>
          <p:nvPr>
            <p:ph type="body" sz="quarter" idx="17" hasCustomPrompt="1"/>
          </p:nvPr>
        </p:nvSpPr>
        <p:spPr>
          <a:xfrm>
            <a:off x="4163541" y="549148"/>
            <a:ext cx="2651600" cy="454152"/>
          </a:xfrm>
        </p:spPr>
        <p:txBody>
          <a:bodyPr anchor="b">
            <a:noAutofit/>
          </a:bodyPr>
          <a:lstStyle>
            <a:lvl1pPr marL="0" indent="0" latinLnBrk="0">
              <a:lnSpc>
                <a:spcPct val="100000"/>
              </a:lnSpc>
              <a:spcBef>
                <a:spcPts val="0"/>
              </a:spcBef>
              <a:buNone/>
              <a:defRPr lang="da-DK"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Troede du, det var svært at formatere et dokument, der ser så godt ud?</a:t>
            </a:r>
          </a:p>
        </p:txBody>
      </p:sp>
      <p:sp>
        <p:nvSpPr>
          <p:cNvPr id="31" name="Pladsholder til tekst 25"/>
          <p:cNvSpPr>
            <a:spLocks noGrp="1"/>
          </p:cNvSpPr>
          <p:nvPr>
            <p:ph type="body" sz="quarter" idx="18" hasCustomPrompt="1"/>
          </p:nvPr>
        </p:nvSpPr>
        <p:spPr>
          <a:xfrm>
            <a:off x="4163541" y="1066800"/>
            <a:ext cx="2651600" cy="685800"/>
          </a:xfrm>
        </p:spPr>
        <p:txBody>
          <a:bodyPr>
            <a:noAutofit/>
          </a:bodyPr>
          <a:lstStyle>
            <a:lvl1pPr marL="0" indent="0" latinLnBrk="0">
              <a:lnSpc>
                <a:spcPct val="120000"/>
              </a:lnSpc>
              <a:spcBef>
                <a:spcPts val="1000"/>
              </a:spcBef>
              <a:buNone/>
              <a:defRPr lang="da-DK"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Så kan du godt tro om igen! Pladsholderne i denne brochure er formateret for dig på forhånd.</a:t>
            </a:r>
          </a:p>
        </p:txBody>
      </p:sp>
      <p:sp>
        <p:nvSpPr>
          <p:cNvPr id="18" name="Pladsholder til tekst 25"/>
          <p:cNvSpPr>
            <a:spLocks noGrp="1"/>
          </p:cNvSpPr>
          <p:nvPr>
            <p:ph type="body" sz="quarter" idx="23" hasCustomPrompt="1"/>
          </p:nvPr>
        </p:nvSpPr>
        <p:spPr>
          <a:xfrm>
            <a:off x="4163541" y="1994810"/>
            <a:ext cx="2651600" cy="1384504"/>
          </a:xfrm>
        </p:spPr>
        <p:txBody>
          <a:bodyPr anchor="ctr">
            <a:noAutofit/>
          </a:bodyPr>
          <a:lstStyle>
            <a:lvl1pPr marL="0" indent="0" latinLnBrk="0">
              <a:lnSpc>
                <a:spcPct val="130000"/>
              </a:lnSpc>
              <a:spcBef>
                <a:spcPts val="0"/>
              </a:spcBef>
              <a:buNone/>
              <a:defRPr lang="da-DK" sz="1500" i="1" baseline="0">
                <a:solidFill>
                  <a:schemeClr val="accent2">
                    <a:lumMod val="75000"/>
                  </a:schemeClr>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“Du skal ikke være genert! Vis dem, hvor fantastisk du er! Dette er et godt sted at placere en rosende udtalelse.”</a:t>
            </a:r>
          </a:p>
        </p:txBody>
      </p:sp>
      <p:sp>
        <p:nvSpPr>
          <p:cNvPr id="32" name="Pladsholder til tekst 25"/>
          <p:cNvSpPr>
            <a:spLocks noGrp="1"/>
          </p:cNvSpPr>
          <p:nvPr>
            <p:ph type="body" sz="quarter" idx="19" hasCustomPrompt="1"/>
          </p:nvPr>
        </p:nvSpPr>
        <p:spPr>
          <a:xfrm>
            <a:off x="4163541" y="3583214"/>
            <a:ext cx="2651600" cy="459692"/>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da-DK"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marL="0" marR="0" lvl="0" indent="0" algn="l" defTabSz="754380" eaLnBrk="1" fontAlgn="auto" latinLnBrk="0" hangingPunct="1">
              <a:lnSpc>
                <a:spcPct val="100000"/>
              </a:lnSpc>
              <a:spcBef>
                <a:spcPts val="0"/>
              </a:spcBef>
              <a:spcAft>
                <a:spcPts val="0"/>
              </a:spcAft>
              <a:buClrTx/>
              <a:buSzTx/>
              <a:buFont typeface="Arial" panose="020B0604020202020204" pitchFamily="34" charset="0"/>
              <a:buNone/>
              <a:tabLst/>
              <a:defRPr lang="da-DK"/>
            </a:pPr>
            <a:r>
              <a:rPr lang="da-DK"/>
              <a:t>Få lige præcis de resultater, du vil have</a:t>
            </a:r>
          </a:p>
        </p:txBody>
      </p:sp>
      <p:sp>
        <p:nvSpPr>
          <p:cNvPr id="21" name="Pladsholder til tekst 25"/>
          <p:cNvSpPr>
            <a:spLocks noGrp="1"/>
          </p:cNvSpPr>
          <p:nvPr>
            <p:ph type="body" sz="quarter" idx="24" hasCustomPrompt="1"/>
          </p:nvPr>
        </p:nvSpPr>
        <p:spPr>
          <a:xfrm>
            <a:off x="4163541" y="4106984"/>
            <a:ext cx="2651600" cy="844959"/>
          </a:xfrm>
        </p:spPr>
        <p:txBody>
          <a:bodyPr>
            <a:noAutofit/>
          </a:bodyPr>
          <a:lstStyle>
            <a:lvl1pPr marL="0" indent="0" latinLnBrk="0">
              <a:lnSpc>
                <a:spcPct val="120000"/>
              </a:lnSpc>
              <a:spcBef>
                <a:spcPts val="1000"/>
              </a:spcBef>
              <a:buNone/>
              <a:defRPr lang="da-DK"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Skriv din egen tekst for at præsentere firmaet og dets tjenester fra deres bedste side!</a:t>
            </a:r>
          </a:p>
        </p:txBody>
      </p:sp>
      <p:sp>
        <p:nvSpPr>
          <p:cNvPr id="22" name="Pladsholder til tekst 25"/>
          <p:cNvSpPr>
            <a:spLocks noGrp="1"/>
          </p:cNvSpPr>
          <p:nvPr>
            <p:ph type="body" sz="quarter" idx="25" hasCustomPrompt="1"/>
          </p:nvPr>
        </p:nvSpPr>
        <p:spPr>
          <a:xfrm>
            <a:off x="4163541" y="4974413"/>
            <a:ext cx="2651600" cy="456547"/>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da-DK"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Har du brug for flere pladsholdere?</a:t>
            </a:r>
          </a:p>
        </p:txBody>
      </p:sp>
      <p:sp>
        <p:nvSpPr>
          <p:cNvPr id="24" name="Pladsholder til tekst 25"/>
          <p:cNvSpPr>
            <a:spLocks noGrp="1"/>
          </p:cNvSpPr>
          <p:nvPr>
            <p:ph type="body" sz="quarter" idx="26" hasCustomPrompt="1"/>
          </p:nvPr>
        </p:nvSpPr>
        <p:spPr>
          <a:xfrm>
            <a:off x="4163541" y="5494568"/>
            <a:ext cx="2651600" cy="771552"/>
          </a:xfrm>
        </p:spPr>
        <p:txBody>
          <a:bodyPr>
            <a:noAutofit/>
          </a:bodyPr>
          <a:lstStyle>
            <a:lvl1pPr marL="0" indent="0" latinLnBrk="0">
              <a:lnSpc>
                <a:spcPct val="120000"/>
              </a:lnSpc>
              <a:spcBef>
                <a:spcPts val="1000"/>
              </a:spcBef>
              <a:buNone/>
              <a:defRPr lang="da-DK"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Det er ikke noget problem! Kopiér en af disse, og træk den til den ønskede placering.</a:t>
            </a:r>
          </a:p>
        </p:txBody>
      </p:sp>
      <p:sp>
        <p:nvSpPr>
          <p:cNvPr id="12" name="Pladsholder til billede 11"/>
          <p:cNvSpPr>
            <a:spLocks noGrp="1"/>
          </p:cNvSpPr>
          <p:nvPr>
            <p:ph type="pic" sz="quarter" idx="10"/>
          </p:nvPr>
        </p:nvSpPr>
        <p:spPr>
          <a:xfrm>
            <a:off x="7823083" y="457200"/>
            <a:ext cx="2651600" cy="1600200"/>
          </a:xfrm>
          <a:solidFill>
            <a:schemeClr val="bg2"/>
          </a:solidFill>
        </p:spPr>
        <p:txBody>
          <a:bodyPr tIns="274320">
            <a:normAutofit/>
          </a:bodyPr>
          <a:lstStyle>
            <a:lvl1pPr marL="0" indent="0" algn="ctr" latinLnBrk="0">
              <a:buNone/>
              <a:defRPr lang="da-DK" sz="1400">
                <a:latin typeface="Segoe UI" panose="020B0502040204020203" pitchFamily="34" charset="0"/>
                <a:ea typeface="Segoe UI" panose="020B0502040204020203" pitchFamily="34" charset="0"/>
                <a:cs typeface="Segoe UI" panose="020B0502040204020203" pitchFamily="34" charset="0"/>
              </a:defRPr>
            </a:lvl1pPr>
          </a:lstStyle>
          <a:p>
            <a:r>
              <a:rPr lang="da-DK" smtClean="0"/>
              <a:t>Klik på ikonet for at tilføje et billede</a:t>
            </a:r>
            <a:endParaRPr lang="da-DK"/>
          </a:p>
        </p:txBody>
      </p:sp>
      <p:sp>
        <p:nvSpPr>
          <p:cNvPr id="28" name="Pladsholder til tekst 25"/>
          <p:cNvSpPr>
            <a:spLocks noGrp="1"/>
          </p:cNvSpPr>
          <p:nvPr>
            <p:ph type="body" sz="quarter" idx="15" hasCustomPrompt="1"/>
          </p:nvPr>
        </p:nvSpPr>
        <p:spPr>
          <a:xfrm>
            <a:off x="7823083" y="2221894"/>
            <a:ext cx="2651600" cy="274320"/>
          </a:xfrm>
        </p:spPr>
        <p:txBody>
          <a:bodyPr>
            <a:noAutofit/>
          </a:bodyPr>
          <a:lstStyle>
            <a:lvl1pPr marL="0" indent="0" latinLnBrk="0">
              <a:lnSpc>
                <a:spcPct val="100000"/>
              </a:lnSpc>
              <a:spcBef>
                <a:spcPts val="0"/>
              </a:spcBef>
              <a:buNone/>
              <a:defRPr lang="da-DK" sz="900" b="0" i="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[Skriv en billedtekst til billedet]</a:t>
            </a:r>
          </a:p>
        </p:txBody>
      </p:sp>
      <p:sp>
        <p:nvSpPr>
          <p:cNvPr id="25" name="Pladsholder til tekst 25"/>
          <p:cNvSpPr>
            <a:spLocks noGrp="1"/>
          </p:cNvSpPr>
          <p:nvPr>
            <p:ph type="body" sz="quarter" idx="27" hasCustomPrompt="1"/>
          </p:nvPr>
        </p:nvSpPr>
        <p:spPr>
          <a:xfrm>
            <a:off x="7830015" y="2530617"/>
            <a:ext cx="2651600" cy="733033"/>
          </a:xfrm>
        </p:spPr>
        <p:txBody>
          <a:bodyPr>
            <a:noAutofit/>
          </a:bodyPr>
          <a:lstStyle>
            <a:lvl1pPr marL="0" indent="0" latinLnBrk="0">
              <a:lnSpc>
                <a:spcPct val="120000"/>
              </a:lnSpc>
              <a:spcBef>
                <a:spcPts val="0"/>
              </a:spcBef>
              <a:buNone/>
              <a:defRPr lang="da-DK"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Glem ikke at medtage nogle specifikke oplysninger om det, du tilbyder, og hvordan du skiller dig ud fra konkurrenterne.</a:t>
            </a:r>
          </a:p>
        </p:txBody>
      </p:sp>
      <p:sp>
        <p:nvSpPr>
          <p:cNvPr id="35" name="Pladsholder til tekst 25"/>
          <p:cNvSpPr>
            <a:spLocks noGrp="1"/>
          </p:cNvSpPr>
          <p:nvPr>
            <p:ph type="body" sz="quarter" idx="28" hasCustomPrompt="1"/>
          </p:nvPr>
        </p:nvSpPr>
        <p:spPr>
          <a:xfrm>
            <a:off x="7830015" y="3288862"/>
            <a:ext cx="2651600" cy="210899"/>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da-DK"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Vores produkter og tjenester</a:t>
            </a:r>
          </a:p>
        </p:txBody>
      </p:sp>
      <p:sp>
        <p:nvSpPr>
          <p:cNvPr id="36" name="Pladsholder til tekst 25"/>
          <p:cNvSpPr>
            <a:spLocks noGrp="1"/>
          </p:cNvSpPr>
          <p:nvPr>
            <p:ph type="body" sz="quarter" idx="29" hasCustomPrompt="1"/>
          </p:nvPr>
        </p:nvSpPr>
        <p:spPr>
          <a:xfrm>
            <a:off x="7830015" y="3552470"/>
            <a:ext cx="2651600" cy="3762730"/>
          </a:xfrm>
        </p:spPr>
        <p:txBody>
          <a:bodyPr>
            <a:noAutofit/>
          </a:bodyPr>
          <a:lstStyle>
            <a:lvl1pPr marL="0" indent="0" latinLnBrk="0">
              <a:lnSpc>
                <a:spcPct val="120000"/>
              </a:lnSpc>
              <a:spcBef>
                <a:spcPts val="1000"/>
              </a:spcBef>
              <a:buNone/>
              <a:defRPr lang="da-DK"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Du kan medtage en punktliste med produkter, tjenester eller vigtige fordele ved at arbejde sammen med din virksomhed. Eller du kan nøjes med at opsummere dine vigtigste pointer i nogle få, korte afsnit.</a:t>
            </a:r>
            <a:r>
              <a:t/>
            </a:r>
            <a:br/>
            <a:r>
              <a:rPr lang="da-DK"/>
              <a:t>Vi ved, du kan tale i timevis om, hvor fantastisk din virksomhed er. (Og vi forstår dig godt – du er fantastisk!) Du skal bare huske, at dette er marketing – hvis du vil fange deres opmærksomhed, skal du skrive kort, pænt og læsevenligt.</a:t>
            </a:r>
          </a:p>
        </p:txBody>
      </p:sp>
    </p:spTree>
    <p:extLst>
      <p:ext uri="{BB962C8B-B14F-4D97-AF65-F5344CB8AC3E}">
        <p14:creationId xmlns:p14="http://schemas.microsoft.com/office/powerpoint/2010/main" val="1198149047"/>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754926" y="413813"/>
            <a:ext cx="9470886" cy="1502305"/>
          </a:xfrm>
          <a:prstGeom prst="rect">
            <a:avLst/>
          </a:prstGeom>
        </p:spPr>
        <p:txBody>
          <a:bodyPr vert="horz" lIns="0" tIns="0" rIns="0" bIns="0" rtlCol="0" anchor="ctr">
            <a:normAutofit/>
          </a:bodyPr>
          <a:lstStyle/>
          <a:p>
            <a:r>
              <a:rPr lang="da-DK"/>
              <a:t>Klik for at redigere titeltypografi i masteren</a:t>
            </a:r>
          </a:p>
        </p:txBody>
      </p:sp>
      <p:sp>
        <p:nvSpPr>
          <p:cNvPr id="3" name="Pladsholder til tekst 2"/>
          <p:cNvSpPr>
            <a:spLocks noGrp="1"/>
          </p:cNvSpPr>
          <p:nvPr>
            <p:ph type="body" idx="1"/>
          </p:nvPr>
        </p:nvSpPr>
        <p:spPr>
          <a:xfrm>
            <a:off x="754926" y="2069042"/>
            <a:ext cx="9470886" cy="4931516"/>
          </a:xfrm>
          <a:prstGeom prst="rect">
            <a:avLst/>
          </a:prstGeom>
        </p:spPr>
        <p:txBody>
          <a:bodyPr vert="horz" lIns="0" tIns="0" rIns="0" bIns="0" rtlCol="0">
            <a:norm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754926" y="7203864"/>
            <a:ext cx="2951074" cy="413808"/>
          </a:xfrm>
          <a:prstGeom prst="rect">
            <a:avLst/>
          </a:prstGeom>
        </p:spPr>
        <p:txBody>
          <a:bodyPr vert="horz" lIns="91440" tIns="45720" rIns="91440" bIns="45720" rtlCol="0" anchor="ctr"/>
          <a:lstStyle>
            <a:lvl1pPr algn="l" latinLnBrk="0">
              <a:defRPr lang="da-DK" sz="99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5F272CD0-8AE2-403D-BC5A-E9768D13DA7F}" type="datetimeFigureOut">
              <a:rPr lang="da-DK" smtClean="0"/>
              <a:pPr/>
              <a:t>18-11-2014</a:t>
            </a:fld>
            <a:endParaRPr lang="da-DK"/>
          </a:p>
        </p:txBody>
      </p:sp>
      <p:sp>
        <p:nvSpPr>
          <p:cNvPr id="5" name="Pladsholder til sidefod 4"/>
          <p:cNvSpPr>
            <a:spLocks noGrp="1"/>
          </p:cNvSpPr>
          <p:nvPr>
            <p:ph type="ftr" sz="quarter" idx="3"/>
          </p:nvPr>
        </p:nvSpPr>
        <p:spPr>
          <a:xfrm>
            <a:off x="4186408" y="7203864"/>
            <a:ext cx="2607925" cy="413808"/>
          </a:xfrm>
          <a:prstGeom prst="rect">
            <a:avLst/>
          </a:prstGeom>
        </p:spPr>
        <p:txBody>
          <a:bodyPr vert="horz" lIns="91440" tIns="45720" rIns="91440" bIns="45720" rtlCol="0" anchor="ctr"/>
          <a:lstStyle>
            <a:lvl1pPr algn="ctr" latinLnBrk="0">
              <a:defRPr lang="da-DK" sz="99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da-DK"/>
          </a:p>
        </p:txBody>
      </p:sp>
      <p:sp>
        <p:nvSpPr>
          <p:cNvPr id="6" name="Pladsholder til slidenummer 5"/>
          <p:cNvSpPr>
            <a:spLocks noGrp="1"/>
          </p:cNvSpPr>
          <p:nvPr>
            <p:ph type="sldNum" sz="quarter" idx="4"/>
          </p:nvPr>
        </p:nvSpPr>
        <p:spPr>
          <a:xfrm>
            <a:off x="7274741" y="7203864"/>
            <a:ext cx="2951074" cy="413808"/>
          </a:xfrm>
          <a:prstGeom prst="rect">
            <a:avLst/>
          </a:prstGeom>
        </p:spPr>
        <p:txBody>
          <a:bodyPr vert="horz" lIns="91440" tIns="45720" rIns="91440" bIns="45720" rtlCol="0" anchor="ctr"/>
          <a:lstStyle>
            <a:lvl1pPr algn="r" latinLnBrk="0">
              <a:defRPr lang="da-DK" sz="99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A2D45621-FB72-491B-A41E-B21F020BD976}" type="slidenum">
              <a:rPr lang="da-DK" smtClean="0"/>
              <a:pPr/>
              <a:t>‹nr.›</a:t>
            </a:fld>
            <a:endParaRPr lang="da-DK"/>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iming>
    <p:tnLst>
      <p:par>
        <p:cTn id="1" dur="indefinite" restart="never" nodeType="tmRoot"/>
      </p:par>
    </p:tnLst>
  </p:timing>
  <p:txStyles>
    <p:titleStyle>
      <a:lvl1pPr algn="l" defTabSz="754380" rtl="0" eaLnBrk="1" latinLnBrk="0" hangingPunct="1">
        <a:spcBef>
          <a:spcPct val="0"/>
        </a:spcBef>
        <a:buNone/>
        <a:defRPr lang="da-DK" sz="363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lang="da-DK" sz="231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565785" indent="-188595" algn="l" defTabSz="754380" rtl="0" eaLnBrk="1" latinLnBrk="0" hangingPunct="1">
        <a:lnSpc>
          <a:spcPct val="90000"/>
        </a:lnSpc>
        <a:spcBef>
          <a:spcPct val="30000"/>
        </a:spcBef>
        <a:buFont typeface="Arial" panose="020B0604020202020204" pitchFamily="34" charset="0"/>
        <a:buChar char="•"/>
        <a:defRPr lang="da-DK" sz="198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942975" indent="-188595" algn="l" defTabSz="754380" rtl="0" eaLnBrk="1" latinLnBrk="0" hangingPunct="1">
        <a:lnSpc>
          <a:spcPct val="90000"/>
        </a:lnSpc>
        <a:spcBef>
          <a:spcPct val="30000"/>
        </a:spcBef>
        <a:buFont typeface="Arial" panose="020B0604020202020204" pitchFamily="34" charset="0"/>
        <a:buChar char="•"/>
        <a:defRPr lang="da-DK" sz="165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320165" indent="-188595" algn="l" defTabSz="754380" rtl="0" eaLnBrk="1" latinLnBrk="0" hangingPunct="1">
        <a:lnSpc>
          <a:spcPct val="90000"/>
        </a:lnSpc>
        <a:spcBef>
          <a:spcPct val="30000"/>
        </a:spcBef>
        <a:buFont typeface="Arial" panose="020B0604020202020204" pitchFamily="34" charset="0"/>
        <a:buChar char="•"/>
        <a:defRPr lang="da-DK" sz="1485"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697355" indent="-188595" algn="l" defTabSz="754380" rtl="0" eaLnBrk="1" latinLnBrk="0" hangingPunct="1">
        <a:lnSpc>
          <a:spcPct val="90000"/>
        </a:lnSpc>
        <a:spcBef>
          <a:spcPct val="30000"/>
        </a:spcBef>
        <a:buFont typeface="Arial" panose="020B0604020202020204" pitchFamily="34" charset="0"/>
        <a:buChar char="•"/>
        <a:defRPr lang="da-DK" sz="1485"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074545" indent="-188595" algn="l" defTabSz="754380" rtl="0" eaLnBrk="1" latinLnBrk="0" hangingPunct="1">
        <a:lnSpc>
          <a:spcPct val="90000"/>
        </a:lnSpc>
        <a:spcBef>
          <a:spcPct val="30000"/>
        </a:spcBef>
        <a:buFont typeface="Arial" panose="020B0604020202020204" pitchFamily="34" charset="0"/>
        <a:buChar char="•"/>
        <a:defRPr lang="da-DK"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lang="da-DK"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lang="da-DK"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lang="da-DK" sz="1485" kern="1200">
          <a:solidFill>
            <a:schemeClr val="tx1"/>
          </a:solidFill>
          <a:latin typeface="+mn-lt"/>
          <a:ea typeface="+mn-ea"/>
          <a:cs typeface="+mn-cs"/>
        </a:defRPr>
      </a:lvl9pPr>
    </p:bodyStyle>
    <p:otherStyle>
      <a:defPPr>
        <a:defRPr lang="da-DK"/>
      </a:defPPr>
      <a:lvl1pPr marL="0" algn="l" defTabSz="754380" rtl="0" eaLnBrk="1" latinLnBrk="0" hangingPunct="1">
        <a:defRPr lang="da-DK" sz="1485" kern="1200">
          <a:solidFill>
            <a:schemeClr val="tx1"/>
          </a:solidFill>
          <a:latin typeface="+mn-lt"/>
          <a:ea typeface="+mn-ea"/>
          <a:cs typeface="+mn-cs"/>
        </a:defRPr>
      </a:lvl1pPr>
      <a:lvl2pPr marL="377190" algn="l" defTabSz="754380" rtl="0" eaLnBrk="1" latinLnBrk="0" hangingPunct="1">
        <a:defRPr lang="da-DK" sz="1485" kern="1200">
          <a:solidFill>
            <a:schemeClr val="tx1"/>
          </a:solidFill>
          <a:latin typeface="+mn-lt"/>
          <a:ea typeface="+mn-ea"/>
          <a:cs typeface="+mn-cs"/>
        </a:defRPr>
      </a:lvl2pPr>
      <a:lvl3pPr marL="754380" algn="l" defTabSz="754380" rtl="0" eaLnBrk="1" latinLnBrk="0" hangingPunct="1">
        <a:defRPr lang="da-DK" sz="1485" kern="1200">
          <a:solidFill>
            <a:schemeClr val="tx1"/>
          </a:solidFill>
          <a:latin typeface="+mn-lt"/>
          <a:ea typeface="+mn-ea"/>
          <a:cs typeface="+mn-cs"/>
        </a:defRPr>
      </a:lvl3pPr>
      <a:lvl4pPr marL="1131570" algn="l" defTabSz="754380" rtl="0" eaLnBrk="1" latinLnBrk="0" hangingPunct="1">
        <a:defRPr lang="da-DK" sz="1485" kern="1200">
          <a:solidFill>
            <a:schemeClr val="tx1"/>
          </a:solidFill>
          <a:latin typeface="+mn-lt"/>
          <a:ea typeface="+mn-ea"/>
          <a:cs typeface="+mn-cs"/>
        </a:defRPr>
      </a:lvl4pPr>
      <a:lvl5pPr marL="1508760" algn="l" defTabSz="754380" rtl="0" eaLnBrk="1" latinLnBrk="0" hangingPunct="1">
        <a:defRPr lang="da-DK" sz="1485" kern="1200">
          <a:solidFill>
            <a:schemeClr val="tx1"/>
          </a:solidFill>
          <a:latin typeface="+mn-lt"/>
          <a:ea typeface="+mn-ea"/>
          <a:cs typeface="+mn-cs"/>
        </a:defRPr>
      </a:lvl5pPr>
      <a:lvl6pPr marL="1885950" algn="l" defTabSz="754380" rtl="0" eaLnBrk="1" latinLnBrk="0" hangingPunct="1">
        <a:defRPr lang="da-DK" sz="1485" kern="1200">
          <a:solidFill>
            <a:schemeClr val="tx1"/>
          </a:solidFill>
          <a:latin typeface="+mn-lt"/>
          <a:ea typeface="+mn-ea"/>
          <a:cs typeface="+mn-cs"/>
        </a:defRPr>
      </a:lvl6pPr>
      <a:lvl7pPr marL="2263140" algn="l" defTabSz="754380" rtl="0" eaLnBrk="1" latinLnBrk="0" hangingPunct="1">
        <a:defRPr lang="da-DK" sz="1485" kern="1200">
          <a:solidFill>
            <a:schemeClr val="tx1"/>
          </a:solidFill>
          <a:latin typeface="+mn-lt"/>
          <a:ea typeface="+mn-ea"/>
          <a:cs typeface="+mn-cs"/>
        </a:defRPr>
      </a:lvl7pPr>
      <a:lvl8pPr marL="2640330" algn="l" defTabSz="754380" rtl="0" eaLnBrk="1" latinLnBrk="0" hangingPunct="1">
        <a:defRPr lang="da-DK" sz="1485" kern="1200">
          <a:solidFill>
            <a:schemeClr val="tx1"/>
          </a:solidFill>
          <a:latin typeface="+mn-lt"/>
          <a:ea typeface="+mn-ea"/>
          <a:cs typeface="+mn-cs"/>
        </a:defRPr>
      </a:lvl8pPr>
      <a:lvl9pPr marL="3017520" algn="l" defTabSz="754380" rtl="0" eaLnBrk="1" latinLnBrk="0" hangingPunct="1">
        <a:defRPr lang="da-DK" sz="1485"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3" name="Pladsholder til billede 32" descr="Smilende kvinde, der læner sig op ad et espressoskilt" title="Eksempelbillede"/>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122" r="122"/>
          <a:stretch>
            <a:fillRect/>
          </a:stretch>
        </p:blipFill>
        <p:spPr/>
      </p:pic>
      <p:sp>
        <p:nvSpPr>
          <p:cNvPr id="24" name="Pladsholder til tekst 23"/>
          <p:cNvSpPr>
            <a:spLocks noGrp="1"/>
          </p:cNvSpPr>
          <p:nvPr>
            <p:ph type="body" sz="quarter" idx="15"/>
          </p:nvPr>
        </p:nvSpPr>
        <p:spPr/>
        <p:txBody>
          <a:bodyPr/>
          <a:lstStyle/>
          <a:p>
            <a:r>
              <a:rPr lang="da-DK"/>
              <a:t>Skriv en billedtekst til billedet</a:t>
            </a:r>
          </a:p>
        </p:txBody>
      </p:sp>
      <p:sp>
        <p:nvSpPr>
          <p:cNvPr id="23" name="Pladsholder til tekst 22"/>
          <p:cNvSpPr>
            <a:spLocks noGrp="1"/>
          </p:cNvSpPr>
          <p:nvPr>
            <p:ph type="body" sz="quarter" idx="14"/>
          </p:nvPr>
        </p:nvSpPr>
        <p:spPr>
          <a:xfrm>
            <a:off x="377801" y="3161319"/>
            <a:ext cx="2764592" cy="457200"/>
          </a:xfrm>
        </p:spPr>
        <p:txBody>
          <a:bodyPr/>
          <a:lstStyle/>
          <a:p>
            <a:r>
              <a:rPr lang="da-DK" sz="1400" dirty="0" smtClean="0"/>
              <a:t>Bordtennis  - en sport for alle</a:t>
            </a:r>
            <a:endParaRPr lang="da-DK" sz="1400" dirty="0"/>
          </a:p>
        </p:txBody>
      </p:sp>
      <p:sp>
        <p:nvSpPr>
          <p:cNvPr id="22" name="Pladsholder til tekst 21"/>
          <p:cNvSpPr>
            <a:spLocks noGrp="1"/>
          </p:cNvSpPr>
          <p:nvPr>
            <p:ph type="body" sz="quarter" idx="13"/>
          </p:nvPr>
        </p:nvSpPr>
        <p:spPr>
          <a:xfrm>
            <a:off x="377801" y="3529778"/>
            <a:ext cx="2730209" cy="712844"/>
          </a:xfrm>
        </p:spPr>
        <p:txBody>
          <a:bodyPr/>
          <a:lstStyle/>
          <a:p>
            <a:pPr lvl="0"/>
            <a:r>
              <a:rPr lang="da-DK" sz="1100" dirty="0" smtClean="0">
                <a:latin typeface="Trebuchet MS" panose="020B0603020202020204" pitchFamily="34" charset="0"/>
              </a:rPr>
              <a:t>Har </a:t>
            </a:r>
            <a:r>
              <a:rPr lang="da-DK" sz="1100" dirty="0">
                <a:latin typeface="Trebuchet MS" panose="020B0603020202020204" pitchFamily="34" charset="0"/>
              </a:rPr>
              <a:t>du lyst til at prøve en sport, der er sjov, udfordrende og god for krop og koordination uanset </a:t>
            </a:r>
            <a:r>
              <a:rPr lang="da-DK" sz="1100" dirty="0" smtClean="0">
                <a:latin typeface="Trebuchet MS" panose="020B0603020202020204" pitchFamily="34" charset="0"/>
              </a:rPr>
              <a:t>alder? </a:t>
            </a:r>
            <a:endParaRPr lang="da-DK" sz="1100" dirty="0">
              <a:latin typeface="Trebuchet MS" panose="020B0603020202020204" pitchFamily="34" charset="0"/>
            </a:endParaRPr>
          </a:p>
        </p:txBody>
      </p:sp>
      <p:sp>
        <p:nvSpPr>
          <p:cNvPr id="21" name="Pladsholder til tekst 20"/>
          <p:cNvSpPr>
            <a:spLocks noGrp="1"/>
          </p:cNvSpPr>
          <p:nvPr>
            <p:ph type="body" sz="quarter" idx="12"/>
          </p:nvPr>
        </p:nvSpPr>
        <p:spPr>
          <a:xfrm>
            <a:off x="449809" y="4461002"/>
            <a:ext cx="2730209" cy="2780928"/>
          </a:xfrm>
        </p:spPr>
        <p:txBody>
          <a:bodyPr/>
          <a:lstStyle/>
          <a:p>
            <a:pPr marL="0" lvl="0" indent="0">
              <a:buNone/>
            </a:pPr>
            <a:r>
              <a:rPr lang="da-DK" sz="1100" dirty="0" smtClean="0">
                <a:latin typeface="Trebuchet MS" panose="020B0603020202020204" pitchFamily="34" charset="0"/>
              </a:rPr>
              <a:t>Så kig forbi din lokale klub og prøv bordtennis. </a:t>
            </a:r>
          </a:p>
          <a:p>
            <a:pPr marL="0" lvl="0" indent="0">
              <a:buNone/>
            </a:pPr>
            <a:r>
              <a:rPr lang="da-DK" sz="1100" dirty="0" smtClean="0">
                <a:latin typeface="Trebuchet MS" panose="020B0603020202020204" pitchFamily="34" charset="0"/>
              </a:rPr>
              <a:t>Bordtennis </a:t>
            </a:r>
            <a:r>
              <a:rPr lang="da-DK" sz="1100" dirty="0">
                <a:latin typeface="Trebuchet MS" panose="020B0603020202020204" pitchFamily="34" charset="0"/>
              </a:rPr>
              <a:t>er en </a:t>
            </a:r>
            <a:r>
              <a:rPr lang="da-DK" sz="1100" dirty="0" smtClean="0">
                <a:latin typeface="Trebuchet MS" panose="020B0603020202020204" pitchFamily="34" charset="0"/>
              </a:rPr>
              <a:t>familiesport, </a:t>
            </a:r>
            <a:r>
              <a:rPr lang="da-DK" sz="1100" dirty="0">
                <a:latin typeface="Trebuchet MS" panose="020B0603020202020204" pitchFamily="34" charset="0"/>
              </a:rPr>
              <a:t>som kan spilles af alle - pige som dreng, ung som gammel. </a:t>
            </a:r>
            <a:r>
              <a:rPr lang="da-DK" sz="1100" dirty="0" smtClean="0">
                <a:latin typeface="Trebuchet MS" panose="020B0603020202020204" pitchFamily="34" charset="0"/>
              </a:rPr>
              <a:t> </a:t>
            </a:r>
          </a:p>
          <a:p>
            <a:pPr marL="0" lvl="0" indent="0">
              <a:buNone/>
            </a:pPr>
            <a:r>
              <a:rPr lang="da-DK" sz="1100" dirty="0" smtClean="0">
                <a:latin typeface="Trebuchet MS" panose="020B0603020202020204" pitchFamily="34" charset="0"/>
              </a:rPr>
              <a:t>Det eneste der kræves, er sportstøj og indendørs sko. Bat kan indledningsvis lånes i klubben.   </a:t>
            </a:r>
            <a:endParaRPr lang="da-DK" sz="1100" dirty="0">
              <a:latin typeface="Trebuchet MS" panose="020B0603020202020204" pitchFamily="34" charset="0"/>
            </a:endParaRPr>
          </a:p>
          <a:p>
            <a:pPr lvl="0"/>
            <a:endParaRPr lang="da-DK" dirty="0"/>
          </a:p>
        </p:txBody>
      </p:sp>
      <p:sp>
        <p:nvSpPr>
          <p:cNvPr id="25" name="Pladsholder til tekst 24"/>
          <p:cNvSpPr>
            <a:spLocks noGrp="1"/>
          </p:cNvSpPr>
          <p:nvPr>
            <p:ph type="body" sz="quarter" idx="16"/>
          </p:nvPr>
        </p:nvSpPr>
        <p:spPr/>
        <p:txBody>
          <a:bodyPr/>
          <a:lstStyle/>
          <a:p>
            <a:r>
              <a:rPr lang="da-DK" dirty="0">
                <a:solidFill>
                  <a:srgbClr val="C00000"/>
                </a:solidFill>
                <a:latin typeface="Trebuchet MS" panose="020B0603020202020204" pitchFamily="34" charset="0"/>
              </a:rPr>
              <a:t>Hvem er vi?</a:t>
            </a:r>
          </a:p>
        </p:txBody>
      </p:sp>
      <p:sp>
        <p:nvSpPr>
          <p:cNvPr id="26" name="Pladsholder til tekst 25"/>
          <p:cNvSpPr>
            <a:spLocks noGrp="1"/>
          </p:cNvSpPr>
          <p:nvPr>
            <p:ph type="body" sz="quarter" idx="17"/>
          </p:nvPr>
        </p:nvSpPr>
        <p:spPr/>
        <p:txBody>
          <a:bodyPr/>
          <a:lstStyle/>
          <a:p>
            <a:r>
              <a:rPr lang="da-DK" dirty="0" smtClean="0">
                <a:latin typeface="Trebuchet MS" panose="020B0603020202020204" pitchFamily="34" charset="0"/>
              </a:rPr>
              <a:t>Klubbens navn</a:t>
            </a:r>
            <a:endParaRPr lang="da-DK" dirty="0">
              <a:latin typeface="Trebuchet MS" panose="020B0603020202020204" pitchFamily="34" charset="0"/>
            </a:endParaRPr>
          </a:p>
        </p:txBody>
      </p:sp>
      <p:sp>
        <p:nvSpPr>
          <p:cNvPr id="65" name="Pladsholder til tekst 64"/>
          <p:cNvSpPr>
            <a:spLocks noGrp="1"/>
          </p:cNvSpPr>
          <p:nvPr>
            <p:ph type="body" sz="quarter" idx="24"/>
          </p:nvPr>
        </p:nvSpPr>
        <p:spPr>
          <a:xfrm>
            <a:off x="4163541" y="1342644"/>
            <a:ext cx="2651600" cy="3479660"/>
          </a:xfrm>
        </p:spPr>
        <p:txBody>
          <a:bodyPr/>
          <a:lstStyle/>
          <a:p>
            <a:r>
              <a:rPr lang="da-DK" sz="1100" dirty="0">
                <a:latin typeface="Trebuchet MS" panose="020B0603020202020204" pitchFamily="34" charset="0"/>
              </a:rPr>
              <a:t>Dette er stedet til </a:t>
            </a:r>
            <a:r>
              <a:rPr lang="da-DK" sz="1100" dirty="0" smtClean="0">
                <a:latin typeface="Trebuchet MS" panose="020B0603020202020204" pitchFamily="34" charset="0"/>
              </a:rPr>
              <a:t>klubbens ‘elevatorsalgstale</a:t>
            </a:r>
            <a:r>
              <a:rPr lang="da-DK" sz="1100" dirty="0">
                <a:latin typeface="Trebuchet MS" panose="020B0603020202020204" pitchFamily="34" charset="0"/>
              </a:rPr>
              <a:t>’. Hvad ville du sige, hvis du kun havde nogle få sekunder til at sælge dine produkter eller tjenester til nogen</a:t>
            </a:r>
            <a:r>
              <a:rPr lang="da-DK" sz="1100" dirty="0" smtClean="0">
                <a:latin typeface="Trebuchet MS" panose="020B0603020202020204" pitchFamily="34" charset="0"/>
              </a:rPr>
              <a:t>?</a:t>
            </a:r>
          </a:p>
          <a:p>
            <a:endParaRPr lang="da-DK" sz="1100" dirty="0">
              <a:latin typeface="Trebuchet MS" panose="020B0603020202020204" pitchFamily="34" charset="0"/>
            </a:endParaRPr>
          </a:p>
          <a:p>
            <a:r>
              <a:rPr lang="da-DK" sz="1100" dirty="0" smtClean="0">
                <a:latin typeface="Trebuchet MS" panose="020B0603020202020204" pitchFamily="34" charset="0"/>
              </a:rPr>
              <a:t>Husk: </a:t>
            </a:r>
          </a:p>
          <a:p>
            <a:r>
              <a:rPr lang="da-DK" sz="1100" dirty="0" smtClean="0">
                <a:latin typeface="Trebuchet MS" panose="020B0603020202020204" pitchFamily="34" charset="0"/>
              </a:rPr>
              <a:t>Træningstider for de forskellige niveauer/aldre</a:t>
            </a:r>
          </a:p>
          <a:p>
            <a:endParaRPr lang="da-DK" sz="1100" dirty="0">
              <a:latin typeface="Trebuchet MS" panose="020B0603020202020204" pitchFamily="34" charset="0"/>
            </a:endParaRPr>
          </a:p>
          <a:p>
            <a:r>
              <a:rPr lang="da-DK" sz="1100" dirty="0" smtClean="0">
                <a:latin typeface="Trebuchet MS" panose="020B0603020202020204" pitchFamily="34" charset="0"/>
              </a:rPr>
              <a:t>Adressen på spillestedet</a:t>
            </a:r>
            <a:endParaRPr lang="da-DK" sz="1100" dirty="0">
              <a:latin typeface="Trebuchet MS" panose="020B0603020202020204" pitchFamily="34" charset="0"/>
            </a:endParaRPr>
          </a:p>
        </p:txBody>
      </p:sp>
      <p:sp>
        <p:nvSpPr>
          <p:cNvPr id="28" name="Pladsholder til tekst 27"/>
          <p:cNvSpPr>
            <a:spLocks noGrp="1"/>
          </p:cNvSpPr>
          <p:nvPr>
            <p:ph type="body" sz="quarter" idx="19"/>
          </p:nvPr>
        </p:nvSpPr>
        <p:spPr>
          <a:xfrm>
            <a:off x="4200236" y="5038328"/>
            <a:ext cx="2651600" cy="228600"/>
          </a:xfrm>
        </p:spPr>
        <p:txBody>
          <a:bodyPr/>
          <a:lstStyle/>
          <a:p>
            <a:r>
              <a:rPr lang="da-DK" dirty="0">
                <a:latin typeface="Trebuchet MS" panose="020B0603020202020204" pitchFamily="34" charset="0"/>
              </a:rPr>
              <a:t>Kontakt os</a:t>
            </a:r>
          </a:p>
        </p:txBody>
      </p:sp>
      <p:sp>
        <p:nvSpPr>
          <p:cNvPr id="29" name="Pladsholder til tekst 28"/>
          <p:cNvSpPr>
            <a:spLocks noGrp="1"/>
          </p:cNvSpPr>
          <p:nvPr>
            <p:ph type="body" sz="quarter" idx="20"/>
          </p:nvPr>
        </p:nvSpPr>
        <p:spPr>
          <a:xfrm>
            <a:off x="4200236" y="5326360"/>
            <a:ext cx="2651600" cy="670940"/>
          </a:xfrm>
        </p:spPr>
        <p:txBody>
          <a:bodyPr/>
          <a:lstStyle/>
          <a:p>
            <a:r>
              <a:rPr lang="da-DK" sz="1100" dirty="0">
                <a:latin typeface="Trebuchet MS" panose="020B0603020202020204" pitchFamily="34" charset="0"/>
              </a:rPr>
              <a:t>Telefon: [Telefon]</a:t>
            </a:r>
          </a:p>
          <a:p>
            <a:r>
              <a:rPr lang="da-DK" sz="1100" dirty="0">
                <a:latin typeface="Trebuchet MS" panose="020B0603020202020204" pitchFamily="34" charset="0"/>
              </a:rPr>
              <a:t>Mail: [Mailadresse]</a:t>
            </a:r>
          </a:p>
          <a:p>
            <a:r>
              <a:rPr lang="da-DK" sz="1100" dirty="0">
                <a:latin typeface="Trebuchet MS" panose="020B0603020202020204" pitchFamily="34" charset="0"/>
              </a:rPr>
              <a:t>Websted: [Webadresse]</a:t>
            </a:r>
          </a:p>
        </p:txBody>
      </p:sp>
      <p:pic>
        <p:nvPicPr>
          <p:cNvPr id="34" name="Pladsholder til billede 33" descr="bordtennis 023.JPG"/>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l="7664" r="10056"/>
          <a:stretch>
            <a:fillRect/>
          </a:stretch>
        </p:blipFill>
        <p:spPr>
          <a:xfrm>
            <a:off x="305793" y="262473"/>
            <a:ext cx="3196035" cy="2759631"/>
          </a:xfrm>
        </p:spPr>
      </p:pic>
      <p:sp>
        <p:nvSpPr>
          <p:cNvPr id="32" name="Pladsholder til tekst 31"/>
          <p:cNvSpPr>
            <a:spLocks noGrp="1"/>
          </p:cNvSpPr>
          <p:nvPr>
            <p:ph type="body" sz="quarter" idx="23"/>
          </p:nvPr>
        </p:nvSpPr>
        <p:spPr/>
        <p:txBody>
          <a:bodyPr/>
          <a:lstStyle/>
          <a:p>
            <a:pPr algn="ctr"/>
            <a:r>
              <a:rPr lang="da-DK" dirty="0" smtClean="0"/>
              <a:t>En sport for alle </a:t>
            </a:r>
            <a:endParaRPr lang="da-DK" dirty="0"/>
          </a:p>
        </p:txBody>
      </p:sp>
      <p:pic>
        <p:nvPicPr>
          <p:cNvPr id="17" name="Billede 16" descr="Erstat med logo" title="Eksempellogo"/>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00237" y="6888622"/>
            <a:ext cx="830401" cy="353308"/>
          </a:xfrm>
          <a:prstGeom prst="rect">
            <a:avLst/>
          </a:prstGeom>
        </p:spPr>
      </p:pic>
      <p:sp>
        <p:nvSpPr>
          <p:cNvPr id="5" name="Titel 4"/>
          <p:cNvSpPr>
            <a:spLocks noGrp="1"/>
          </p:cNvSpPr>
          <p:nvPr>
            <p:ph type="title"/>
          </p:nvPr>
        </p:nvSpPr>
        <p:spPr>
          <a:xfrm>
            <a:off x="7987965" y="4462264"/>
            <a:ext cx="2280374" cy="822960"/>
          </a:xfrm>
        </p:spPr>
        <p:txBody>
          <a:bodyPr/>
          <a:lstStyle/>
          <a:p>
            <a:r>
              <a:rPr lang="da-DK" dirty="0" smtClean="0">
                <a:latin typeface="Trebuchet MS" panose="020B0603020202020204" pitchFamily="34" charset="0"/>
              </a:rPr>
              <a:t>Bordtennis</a:t>
            </a:r>
            <a:endParaRPr lang="da-DK" dirty="0">
              <a:latin typeface="Trebuchet MS" panose="020B0603020202020204" pitchFamily="34" charset="0"/>
            </a:endParaRPr>
          </a:p>
        </p:txBody>
      </p:sp>
      <p:pic>
        <p:nvPicPr>
          <p:cNvPr id="2050" name="Picture 2" descr="F:\Dokumenter\LOGO\DBTU LOGO 2013\DBTU LOGO 2013.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3147" y="6708530"/>
            <a:ext cx="1830123" cy="533400"/>
          </a:xfrm>
          <a:prstGeom prst="rect">
            <a:avLst/>
          </a:prstGeom>
          <a:noFill/>
          <a:extLst>
            <a:ext uri="{909E8E84-426E-40DD-AFC4-6F175D3DCCD1}">
              <a14:hiddenFill xmlns:a14="http://schemas.microsoft.com/office/drawing/2010/main">
                <a:solidFill>
                  <a:srgbClr val="FFFFFF"/>
                </a:solidFill>
              </a14:hiddenFill>
            </a:ext>
          </a:extLst>
        </p:spPr>
      </p:pic>
      <p:sp>
        <p:nvSpPr>
          <p:cNvPr id="8" name="Rektangel 7"/>
          <p:cNvSpPr/>
          <p:nvPr/>
        </p:nvSpPr>
        <p:spPr>
          <a:xfrm>
            <a:off x="7812284" y="4949375"/>
            <a:ext cx="2948238" cy="256756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3200" dirty="0" smtClean="0">
                <a:latin typeface="Trebuchet MS" panose="020B0603020202020204" pitchFamily="34" charset="0"/>
              </a:rPr>
              <a:t>Bordtennis</a:t>
            </a:r>
          </a:p>
          <a:p>
            <a:pPr algn="ctr"/>
            <a:endParaRPr lang="da-DK" dirty="0" smtClean="0">
              <a:latin typeface="Trebuchet MS" panose="020B0603020202020204" pitchFamily="34" charset="0"/>
            </a:endParaRPr>
          </a:p>
          <a:p>
            <a:pPr algn="ctr"/>
            <a:endParaRPr lang="da-DK" dirty="0">
              <a:latin typeface="Trebuchet MS" panose="020B0603020202020204" pitchFamily="34" charset="0"/>
            </a:endParaRPr>
          </a:p>
          <a:p>
            <a:pPr algn="ctr"/>
            <a:endParaRPr lang="da-DK" dirty="0" smtClean="0">
              <a:latin typeface="Trebuchet MS" panose="020B0603020202020204" pitchFamily="34" charset="0"/>
            </a:endParaRPr>
          </a:p>
          <a:p>
            <a:pPr algn="ctr"/>
            <a:r>
              <a:rPr lang="da-DK" i="1" dirty="0" smtClean="0">
                <a:latin typeface="Trebuchet MS" panose="020B0603020202020204" pitchFamily="34" charset="0"/>
              </a:rPr>
              <a:t>En sport for alle</a:t>
            </a:r>
            <a:endParaRPr lang="da-DK" i="1" dirty="0">
              <a:latin typeface="Trebuchet MS" panose="020B0603020202020204" pitchFamily="34" charset="0"/>
            </a:endParaRPr>
          </a:p>
        </p:txBody>
      </p:sp>
      <p:pic>
        <p:nvPicPr>
          <p:cNvPr id="2" name="Picture 2" descr="C:\Users\awe\AppData\Local\Microsoft\Windows\Temporary Internet Files\Content.Outlook\DN0DJASW\Oliver Petersen ved DM 2014 (2).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94625" y="285800"/>
            <a:ext cx="2965897" cy="4633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125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tekst 4"/>
          <p:cNvSpPr>
            <a:spLocks noGrp="1"/>
          </p:cNvSpPr>
          <p:nvPr>
            <p:ph type="body" sz="quarter" idx="14"/>
          </p:nvPr>
        </p:nvSpPr>
        <p:spPr>
          <a:xfrm>
            <a:off x="449809" y="4894312"/>
            <a:ext cx="2795616" cy="216024"/>
          </a:xfrm>
        </p:spPr>
        <p:txBody>
          <a:bodyPr/>
          <a:lstStyle/>
          <a:p>
            <a:r>
              <a:rPr lang="da-DK" dirty="0" smtClean="0">
                <a:latin typeface="Trebuchet MS" panose="020B0603020202020204" pitchFamily="34" charset="0"/>
              </a:rPr>
              <a:t>Spil spillet – generelle regler:</a:t>
            </a:r>
            <a:endParaRPr lang="da-DK" dirty="0">
              <a:latin typeface="Trebuchet MS" panose="020B0603020202020204" pitchFamily="34" charset="0"/>
            </a:endParaRPr>
          </a:p>
        </p:txBody>
      </p:sp>
      <p:sp>
        <p:nvSpPr>
          <p:cNvPr id="7" name="Pladsholder til tekst 6"/>
          <p:cNvSpPr>
            <a:spLocks noGrp="1"/>
          </p:cNvSpPr>
          <p:nvPr>
            <p:ph type="body" sz="quarter" idx="16"/>
          </p:nvPr>
        </p:nvSpPr>
        <p:spPr>
          <a:xfrm>
            <a:off x="449809" y="4462264"/>
            <a:ext cx="2808820" cy="609271"/>
          </a:xfrm>
        </p:spPr>
        <p:txBody>
          <a:bodyPr/>
          <a:lstStyle/>
          <a:p>
            <a:r>
              <a:rPr lang="da-DK" dirty="0" smtClean="0">
                <a:solidFill>
                  <a:srgbClr val="C00000"/>
                </a:solidFill>
                <a:latin typeface="Trebuchet MS" panose="020B0603020202020204" pitchFamily="34" charset="0"/>
              </a:rPr>
              <a:t>Sporten Bordtennis</a:t>
            </a:r>
            <a:endParaRPr lang="da-DK" dirty="0">
              <a:solidFill>
                <a:srgbClr val="C00000"/>
              </a:solidFill>
              <a:latin typeface="Trebuchet MS" panose="020B0603020202020204" pitchFamily="34" charset="0"/>
            </a:endParaRPr>
          </a:p>
        </p:txBody>
      </p:sp>
      <p:sp>
        <p:nvSpPr>
          <p:cNvPr id="4" name="Pladsholder til tekst 3"/>
          <p:cNvSpPr>
            <a:spLocks noGrp="1"/>
          </p:cNvSpPr>
          <p:nvPr>
            <p:ph type="body" sz="quarter" idx="13"/>
          </p:nvPr>
        </p:nvSpPr>
        <p:spPr>
          <a:xfrm>
            <a:off x="449809" y="5289334"/>
            <a:ext cx="2808820" cy="2060847"/>
          </a:xfrm>
        </p:spPr>
        <p:txBody>
          <a:bodyPr/>
          <a:lstStyle/>
          <a:p>
            <a:pPr lvl="0"/>
            <a:r>
              <a:rPr lang="da-DK" sz="1100" dirty="0" smtClean="0">
                <a:latin typeface="Trebuchet MS" panose="020B0603020202020204" pitchFamily="34" charset="0"/>
              </a:rPr>
              <a:t>Spillerne </a:t>
            </a:r>
            <a:r>
              <a:rPr lang="da-DK" sz="1100" dirty="0">
                <a:latin typeface="Trebuchet MS" panose="020B0603020202020204" pitchFamily="34" charset="0"/>
              </a:rPr>
              <a:t>har to server ad gangen. </a:t>
            </a:r>
            <a:br>
              <a:rPr lang="da-DK" sz="1100" dirty="0">
                <a:latin typeface="Trebuchet MS" panose="020B0603020202020204" pitchFamily="34" charset="0"/>
              </a:rPr>
            </a:br>
            <a:r>
              <a:rPr lang="da-DK" sz="1100" dirty="0">
                <a:latin typeface="Trebuchet MS" panose="020B0603020202020204" pitchFamily="34" charset="0"/>
              </a:rPr>
              <a:t>Begge spillere kan score </a:t>
            </a:r>
            <a:r>
              <a:rPr lang="da-DK" sz="1100" dirty="0" smtClean="0">
                <a:latin typeface="Trebuchet MS" panose="020B0603020202020204" pitchFamily="34" charset="0"/>
              </a:rPr>
              <a:t>point, </a:t>
            </a:r>
            <a:r>
              <a:rPr lang="da-DK" sz="1100" dirty="0">
                <a:latin typeface="Trebuchet MS" panose="020B0603020202020204" pitchFamily="34" charset="0"/>
              </a:rPr>
              <a:t>uanset hvem der server. Den der først når 11 point vinder sættet.</a:t>
            </a:r>
            <a:br>
              <a:rPr lang="da-DK" sz="1100" dirty="0">
                <a:latin typeface="Trebuchet MS" panose="020B0603020202020204" pitchFamily="34" charset="0"/>
              </a:rPr>
            </a:br>
            <a:r>
              <a:rPr lang="da-DK" sz="1100" dirty="0">
                <a:latin typeface="Trebuchet MS" panose="020B0603020202020204" pitchFamily="34" charset="0"/>
              </a:rPr>
              <a:t>Hvis der står </a:t>
            </a:r>
            <a:r>
              <a:rPr lang="da-DK" sz="1100" dirty="0" smtClean="0">
                <a:latin typeface="Trebuchet MS" panose="020B0603020202020204" pitchFamily="34" charset="0"/>
              </a:rPr>
              <a:t>10-10, </a:t>
            </a:r>
            <a:r>
              <a:rPr lang="da-DK" sz="1100" dirty="0">
                <a:latin typeface="Trebuchet MS" panose="020B0603020202020204" pitchFamily="34" charset="0"/>
              </a:rPr>
              <a:t>skiftes man til at </a:t>
            </a:r>
            <a:r>
              <a:rPr lang="da-DK" sz="1100" dirty="0" err="1">
                <a:latin typeface="Trebuchet MS" panose="020B0603020202020204" pitchFamily="34" charset="0"/>
              </a:rPr>
              <a:t>serve</a:t>
            </a:r>
            <a:r>
              <a:rPr lang="da-DK" sz="1100" dirty="0">
                <a:latin typeface="Trebuchet MS" panose="020B0603020202020204" pitchFamily="34" charset="0"/>
              </a:rPr>
              <a:t>, og der skal vindes med </a:t>
            </a:r>
            <a:r>
              <a:rPr lang="da-DK" sz="1100" dirty="0" smtClean="0">
                <a:latin typeface="Trebuchet MS" panose="020B0603020202020204" pitchFamily="34" charset="0"/>
              </a:rPr>
              <a:t>to point. Der </a:t>
            </a:r>
            <a:r>
              <a:rPr lang="da-DK" sz="1100" dirty="0">
                <a:latin typeface="Trebuchet MS" panose="020B0603020202020204" pitchFamily="34" charset="0"/>
              </a:rPr>
              <a:t>spilles normalt bedst af </a:t>
            </a:r>
            <a:r>
              <a:rPr lang="da-DK" sz="1100" dirty="0" smtClean="0">
                <a:latin typeface="Trebuchet MS" panose="020B0603020202020204" pitchFamily="34" charset="0"/>
              </a:rPr>
              <a:t>fem sæt</a:t>
            </a:r>
            <a:r>
              <a:rPr lang="da-DK" sz="1100" dirty="0">
                <a:latin typeface="Trebuchet MS" panose="020B0603020202020204" pitchFamily="34" charset="0"/>
              </a:rPr>
              <a:t>.</a:t>
            </a:r>
            <a:r>
              <a:rPr lang="da-DK" sz="1100" dirty="0"/>
              <a:t/>
            </a:r>
            <a:br>
              <a:rPr lang="da-DK" sz="1100" dirty="0"/>
            </a:br>
            <a:endParaRPr lang="da-DK" sz="1100" dirty="0"/>
          </a:p>
          <a:p>
            <a:pPr lvl="0"/>
            <a:endParaRPr lang="da-DK" dirty="0"/>
          </a:p>
        </p:txBody>
      </p:sp>
      <p:sp>
        <p:nvSpPr>
          <p:cNvPr id="8" name="Pladsholder til tekst 7"/>
          <p:cNvSpPr>
            <a:spLocks noGrp="1"/>
          </p:cNvSpPr>
          <p:nvPr>
            <p:ph type="body" sz="quarter" idx="17"/>
          </p:nvPr>
        </p:nvSpPr>
        <p:spPr>
          <a:xfrm>
            <a:off x="4164570" y="357808"/>
            <a:ext cx="2651600" cy="501476"/>
          </a:xfrm>
        </p:spPr>
        <p:txBody>
          <a:bodyPr/>
          <a:lstStyle/>
          <a:p>
            <a:pPr lvl="0"/>
            <a:r>
              <a:rPr lang="da-DK" dirty="0" smtClean="0">
                <a:latin typeface="Trebuchet MS" panose="020B0603020202020204" pitchFamily="34" charset="0"/>
              </a:rPr>
              <a:t>Har du prøvet bordtennis?</a:t>
            </a:r>
          </a:p>
          <a:p>
            <a:pPr lvl="0"/>
            <a:endParaRPr lang="da-DK" dirty="0"/>
          </a:p>
        </p:txBody>
      </p:sp>
      <p:sp>
        <p:nvSpPr>
          <p:cNvPr id="9" name="Pladsholder til tekst 8"/>
          <p:cNvSpPr>
            <a:spLocks noGrp="1"/>
          </p:cNvSpPr>
          <p:nvPr>
            <p:ph type="body" sz="quarter" idx="18"/>
          </p:nvPr>
        </p:nvSpPr>
        <p:spPr>
          <a:xfrm>
            <a:off x="4164570" y="717848"/>
            <a:ext cx="2651600" cy="1224136"/>
          </a:xfrm>
        </p:spPr>
        <p:txBody>
          <a:bodyPr/>
          <a:lstStyle/>
          <a:p>
            <a:pPr lvl="0"/>
            <a:r>
              <a:rPr lang="da-DK" sz="1100" dirty="0" smtClean="0">
                <a:latin typeface="Trebuchet MS" panose="020B0603020202020204" pitchFamily="34" charset="0"/>
              </a:rPr>
              <a:t>Næsten alle har på et tidspunkt prøvet at spille bordtennis enten i skolen, på fritten, på jobbet eller hjemme. Men når det giver gode oplevelser, hvorfor så ikke spille bordtennis i klub? </a:t>
            </a:r>
          </a:p>
          <a:p>
            <a:pPr lvl="0"/>
            <a:endParaRPr lang="da-DK" sz="1100" dirty="0" smtClean="0">
              <a:latin typeface="Trebuchet MS" panose="020B0603020202020204" pitchFamily="34" charset="0"/>
            </a:endParaRPr>
          </a:p>
          <a:p>
            <a:pPr lvl="0"/>
            <a:endParaRPr lang="da-DK" dirty="0">
              <a:latin typeface="Trebuchet MS" panose="020B0603020202020204" pitchFamily="34" charset="0"/>
            </a:endParaRPr>
          </a:p>
        </p:txBody>
      </p:sp>
      <p:sp>
        <p:nvSpPr>
          <p:cNvPr id="11" name="Pladsholder til tekst 10"/>
          <p:cNvSpPr>
            <a:spLocks noGrp="1"/>
          </p:cNvSpPr>
          <p:nvPr>
            <p:ph type="body" sz="quarter" idx="23"/>
          </p:nvPr>
        </p:nvSpPr>
        <p:spPr>
          <a:xfrm>
            <a:off x="4164570" y="2158008"/>
            <a:ext cx="2651600" cy="1512168"/>
          </a:xfrm>
          <a:noFill/>
          <a:ln>
            <a:noFill/>
          </a:ln>
        </p:spPr>
        <p:txBody>
          <a:bodyPr/>
          <a:lstStyle/>
          <a:p>
            <a:pPr lvl="0"/>
            <a:r>
              <a:rPr lang="da-DK" dirty="0" smtClean="0">
                <a:solidFill>
                  <a:srgbClr val="C00000"/>
                </a:solidFill>
              </a:rPr>
              <a:t>“Når  jeg spiller bordtennis i klubben, lærer jeg at mestre spillet, hvilket har gjort det sjovere at spille også på fritidshjemmet.”</a:t>
            </a:r>
            <a:endParaRPr lang="da-DK" dirty="0">
              <a:solidFill>
                <a:srgbClr val="C00000"/>
              </a:solidFill>
            </a:endParaRPr>
          </a:p>
          <a:p>
            <a:pPr lvl="0"/>
            <a:endParaRPr lang="da-DK" dirty="0">
              <a:solidFill>
                <a:srgbClr val="C00000"/>
              </a:solidFill>
            </a:endParaRPr>
          </a:p>
        </p:txBody>
      </p:sp>
      <p:sp>
        <p:nvSpPr>
          <p:cNvPr id="10" name="Pladsholder til tekst 9"/>
          <p:cNvSpPr>
            <a:spLocks noGrp="1"/>
          </p:cNvSpPr>
          <p:nvPr>
            <p:ph type="body" sz="quarter" idx="19"/>
          </p:nvPr>
        </p:nvSpPr>
        <p:spPr>
          <a:xfrm>
            <a:off x="4163541" y="3742184"/>
            <a:ext cx="2651600" cy="300722"/>
          </a:xfrm>
        </p:spPr>
        <p:txBody>
          <a:bodyPr/>
          <a:lstStyle/>
          <a:p>
            <a:pPr lvl="0"/>
            <a:r>
              <a:rPr lang="da-DK" dirty="0" smtClean="0"/>
              <a:t>Når du spiller bordtennis i klub - </a:t>
            </a:r>
            <a:endParaRPr lang="da-DK" dirty="0"/>
          </a:p>
        </p:txBody>
      </p:sp>
      <p:sp>
        <p:nvSpPr>
          <p:cNvPr id="12" name="Pladsholder til tekst 11"/>
          <p:cNvSpPr>
            <a:spLocks noGrp="1"/>
          </p:cNvSpPr>
          <p:nvPr>
            <p:ph type="body" sz="quarter" idx="24"/>
          </p:nvPr>
        </p:nvSpPr>
        <p:spPr>
          <a:xfrm>
            <a:off x="4163541" y="4106980"/>
            <a:ext cx="2651600" cy="1075364"/>
          </a:xfrm>
        </p:spPr>
        <p:txBody>
          <a:bodyPr/>
          <a:lstStyle/>
          <a:p>
            <a:pPr lvl="0"/>
            <a:r>
              <a:rPr lang="da-DK" sz="1100" dirty="0" smtClean="0">
                <a:latin typeface="Trebuchet MS" panose="020B0603020202020204" pitchFamily="34" charset="0"/>
              </a:rPr>
              <a:t>tager </a:t>
            </a:r>
            <a:r>
              <a:rPr lang="da-DK" sz="1100" dirty="0">
                <a:latin typeface="Trebuchet MS" panose="020B0603020202020204" pitchFamily="34" charset="0"/>
              </a:rPr>
              <a:t>du det </a:t>
            </a:r>
            <a:r>
              <a:rPr lang="da-DK" sz="1100" dirty="0" smtClean="0">
                <a:latin typeface="Trebuchet MS" panose="020B0603020202020204" pitchFamily="34" charset="0"/>
              </a:rPr>
              <a:t>sjove, som du kender fra andre sammenhænge med, men samtidig lærer du under kyndig vejledning at mestre slagene og udvikle </a:t>
            </a:r>
            <a:r>
              <a:rPr lang="da-DK" sz="1100" dirty="0">
                <a:latin typeface="Trebuchet MS" panose="020B0603020202020204" pitchFamily="34" charset="0"/>
              </a:rPr>
              <a:t>dit </a:t>
            </a:r>
            <a:r>
              <a:rPr lang="da-DK" sz="1100" dirty="0" smtClean="0">
                <a:latin typeface="Trebuchet MS" panose="020B0603020202020204" pitchFamily="34" charset="0"/>
              </a:rPr>
              <a:t>spil. </a:t>
            </a:r>
            <a:endParaRPr lang="da-DK" sz="1100" dirty="0">
              <a:latin typeface="Trebuchet MS" panose="020B0603020202020204" pitchFamily="34" charset="0"/>
            </a:endParaRPr>
          </a:p>
          <a:p>
            <a:pPr lvl="0"/>
            <a:endParaRPr lang="da-DK" dirty="0"/>
          </a:p>
        </p:txBody>
      </p:sp>
      <p:sp>
        <p:nvSpPr>
          <p:cNvPr id="13" name="Pladsholder til tekst 12"/>
          <p:cNvSpPr>
            <a:spLocks noGrp="1"/>
          </p:cNvSpPr>
          <p:nvPr>
            <p:ph type="body" sz="quarter" idx="25"/>
          </p:nvPr>
        </p:nvSpPr>
        <p:spPr>
          <a:xfrm>
            <a:off x="4153983" y="5326364"/>
            <a:ext cx="2651600" cy="279943"/>
          </a:xfrm>
        </p:spPr>
        <p:txBody>
          <a:bodyPr/>
          <a:lstStyle/>
          <a:p>
            <a:pPr lvl="0"/>
            <a:r>
              <a:rPr lang="da-DK" dirty="0" smtClean="0"/>
              <a:t>Fællesskab i en individuel sport</a:t>
            </a:r>
            <a:endParaRPr lang="da-DK" dirty="0"/>
          </a:p>
        </p:txBody>
      </p:sp>
      <p:sp>
        <p:nvSpPr>
          <p:cNvPr id="14" name="Pladsholder til tekst 13"/>
          <p:cNvSpPr>
            <a:spLocks noGrp="1"/>
          </p:cNvSpPr>
          <p:nvPr>
            <p:ph type="body" sz="quarter" idx="26"/>
          </p:nvPr>
        </p:nvSpPr>
        <p:spPr>
          <a:xfrm>
            <a:off x="4153983" y="5614392"/>
            <a:ext cx="2651600" cy="1656184"/>
          </a:xfrm>
        </p:spPr>
        <p:txBody>
          <a:bodyPr/>
          <a:lstStyle/>
          <a:p>
            <a:pPr lvl="0"/>
            <a:r>
              <a:rPr lang="da-DK" sz="1100" dirty="0" smtClean="0">
                <a:latin typeface="Trebuchet MS" panose="020B0603020202020204" pitchFamily="34" charset="0"/>
              </a:rPr>
              <a:t>At spille bordtennis i klub er et fællesskab. I klubben lærer du andre med samme interesse at kende. Du vil møde engagerede trænere og andre frivillige, der ønsker at give dig gode oplevelser med bordtennissporten og som kan vejlede dig i din udvikling og i valg af udstyr og aktiviteter. </a:t>
            </a:r>
            <a:endParaRPr lang="da-DK" sz="1100" dirty="0">
              <a:latin typeface="Trebuchet MS" panose="020B0603020202020204" pitchFamily="34" charset="0"/>
            </a:endParaRPr>
          </a:p>
        </p:txBody>
      </p:sp>
      <p:sp>
        <p:nvSpPr>
          <p:cNvPr id="6" name="Pladsholder til tekst 5"/>
          <p:cNvSpPr>
            <a:spLocks noGrp="1"/>
          </p:cNvSpPr>
          <p:nvPr>
            <p:ph type="body" sz="quarter" idx="15"/>
          </p:nvPr>
        </p:nvSpPr>
        <p:spPr>
          <a:xfrm>
            <a:off x="7757265" y="2158008"/>
            <a:ext cx="3057481" cy="202312"/>
          </a:xfrm>
        </p:spPr>
        <p:txBody>
          <a:bodyPr/>
          <a:lstStyle/>
          <a:p>
            <a:pPr lvl="0"/>
            <a:r>
              <a:rPr lang="da-DK" dirty="0" smtClean="0">
                <a:latin typeface="Trebuchet MS" panose="020B0603020202020204" pitchFamily="34" charset="0"/>
              </a:rPr>
              <a:t>Fællesskab i en individuel sport</a:t>
            </a:r>
            <a:endParaRPr lang="da-DK" dirty="0">
              <a:latin typeface="Trebuchet MS" panose="020B0603020202020204" pitchFamily="34" charset="0"/>
            </a:endParaRPr>
          </a:p>
          <a:p>
            <a:endParaRPr lang="da-DK" dirty="0"/>
          </a:p>
        </p:txBody>
      </p:sp>
      <p:sp>
        <p:nvSpPr>
          <p:cNvPr id="15" name="Pladsholder til tekst 14"/>
          <p:cNvSpPr>
            <a:spLocks noGrp="1"/>
          </p:cNvSpPr>
          <p:nvPr>
            <p:ph type="body" sz="quarter" idx="27"/>
          </p:nvPr>
        </p:nvSpPr>
        <p:spPr>
          <a:xfrm>
            <a:off x="7757264" y="2374032"/>
            <a:ext cx="2879663" cy="1080120"/>
          </a:xfrm>
        </p:spPr>
        <p:txBody>
          <a:bodyPr/>
          <a:lstStyle/>
          <a:p>
            <a:pPr lvl="0"/>
            <a:r>
              <a:rPr lang="da-DK" sz="1100" dirty="0" smtClean="0">
                <a:latin typeface="Trebuchet MS" panose="020B0603020202020204" pitchFamily="34" charset="0"/>
              </a:rPr>
              <a:t>Bordtennisklubberne i Danmark er samlet i fire lokale unioner samt en landsdækkende organisationen Dansk Bordtennis Union (DBTU)</a:t>
            </a:r>
            <a:endParaRPr lang="da-DK" sz="1100" dirty="0">
              <a:latin typeface="Trebuchet MS" panose="020B0603020202020204" pitchFamily="34" charset="0"/>
            </a:endParaRPr>
          </a:p>
        </p:txBody>
      </p:sp>
      <p:sp>
        <p:nvSpPr>
          <p:cNvPr id="16" name="Pladsholder til tekst 15"/>
          <p:cNvSpPr>
            <a:spLocks noGrp="1"/>
          </p:cNvSpPr>
          <p:nvPr>
            <p:ph type="body" sz="quarter" idx="28"/>
          </p:nvPr>
        </p:nvSpPr>
        <p:spPr>
          <a:xfrm>
            <a:off x="7757265" y="3454156"/>
            <a:ext cx="3057481" cy="216021"/>
          </a:xfrm>
        </p:spPr>
        <p:txBody>
          <a:bodyPr/>
          <a:lstStyle/>
          <a:p>
            <a:pPr lvl="0"/>
            <a:r>
              <a:rPr lang="da-DK" dirty="0" smtClean="0"/>
              <a:t>Sammen tilbyder vi:</a:t>
            </a:r>
            <a:endParaRPr lang="da-DK" dirty="0"/>
          </a:p>
        </p:txBody>
      </p:sp>
      <p:sp>
        <p:nvSpPr>
          <p:cNvPr id="17" name="Pladsholder til tekst 16"/>
          <p:cNvSpPr>
            <a:spLocks noGrp="1"/>
          </p:cNvSpPr>
          <p:nvPr>
            <p:ph type="body" sz="quarter" idx="29"/>
          </p:nvPr>
        </p:nvSpPr>
        <p:spPr>
          <a:xfrm>
            <a:off x="7721442" y="3850335"/>
            <a:ext cx="2770070" cy="3573016"/>
          </a:xfrm>
        </p:spPr>
        <p:txBody>
          <a:bodyPr/>
          <a:lstStyle/>
          <a:p>
            <a:pPr lvl="0"/>
            <a:r>
              <a:rPr lang="da-DK" sz="1100" dirty="0" smtClean="0">
                <a:latin typeface="Trebuchet MS" panose="020B0603020202020204" pitchFamily="34" charset="0"/>
              </a:rPr>
              <a:t>Træningstilbud, hvor der er fokus på fællesskab, sjov og udvikling.</a:t>
            </a:r>
          </a:p>
          <a:p>
            <a:pPr lvl="0"/>
            <a:r>
              <a:rPr lang="da-DK" sz="1100" dirty="0" smtClean="0">
                <a:latin typeface="Trebuchet MS" panose="020B0603020202020204" pitchFamily="34" charset="0"/>
              </a:rPr>
              <a:t>Stævne- og turneringstilbud både lokalt og på landsplan.</a:t>
            </a:r>
          </a:p>
          <a:p>
            <a:pPr lvl="0"/>
            <a:r>
              <a:rPr lang="da-DK" sz="1100" dirty="0" smtClean="0">
                <a:latin typeface="Trebuchet MS" panose="020B0603020202020204" pitchFamily="34" charset="0"/>
              </a:rPr>
              <a:t>Kurser for trænere, ledere og forældre.</a:t>
            </a:r>
          </a:p>
          <a:p>
            <a:pPr lvl="0"/>
            <a:r>
              <a:rPr lang="da-DK" sz="1100" dirty="0" smtClean="0">
                <a:latin typeface="Trebuchet MS" panose="020B0603020202020204" pitchFamily="34" charset="0"/>
              </a:rPr>
              <a:t>Vejledning og klubbesøg.</a:t>
            </a:r>
          </a:p>
          <a:p>
            <a:pPr lvl="0"/>
            <a:endParaRPr lang="da-DK" sz="1200" dirty="0" smtClean="0">
              <a:latin typeface="Trebuchet MS" panose="020B0603020202020204" pitchFamily="34" charset="0"/>
            </a:endParaRPr>
          </a:p>
        </p:txBody>
      </p:sp>
      <p:pic>
        <p:nvPicPr>
          <p:cNvPr id="3" name="Pladsholder til billede 2"/>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l="4781" r="4781"/>
          <a:stretch>
            <a:fillRect/>
          </a:stretch>
        </p:blipFill>
        <p:spPr>
          <a:xfrm>
            <a:off x="7715036" y="429817"/>
            <a:ext cx="2782881" cy="1679427"/>
          </a:xfrm>
        </p:spPr>
      </p:pic>
      <p:pic>
        <p:nvPicPr>
          <p:cNvPr id="23" name="Pladsholder til billede 22"/>
          <p:cNvPicPr>
            <a:picLocks noGrp="1" noChangeAspect="1"/>
          </p:cNvPicPr>
          <p:nvPr>
            <p:ph type="pic" sz="quarter" idx="11"/>
          </p:nvPr>
        </p:nvPicPr>
        <p:blipFill>
          <a:blip r:embed="rId4">
            <a:extLst>
              <a:ext uri="{28A0092B-C50C-407E-A947-70E740481C1C}">
                <a14:useLocalDpi xmlns:a14="http://schemas.microsoft.com/office/drawing/2010/main" val="0"/>
              </a:ext>
            </a:extLst>
          </a:blip>
          <a:srcRect l="5223" r="5223"/>
          <a:stretch>
            <a:fillRect/>
          </a:stretch>
        </p:blipFill>
        <p:spPr>
          <a:xfrm>
            <a:off x="521817" y="429816"/>
            <a:ext cx="2651600" cy="3657600"/>
          </a:xfrm>
        </p:spPr>
      </p:pic>
      <p:pic>
        <p:nvPicPr>
          <p:cNvPr id="1027" name="Picture 3" descr="C:\Users\awe\AppData\Local\Microsoft\Windows\Temporary Internet Files\Content.Outlook\DN0DJASW\char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05922" y="5636844"/>
            <a:ext cx="2201109" cy="1365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3308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churefarv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Denne værdi angiver antallet af lagringer eller revisioner. Programmet har ansvaret for at opdatere værdien efter hver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E32F16-139C-406D-87C5-ECC5DE68882E}">
  <ds:schemaRefs>
    <ds:schemaRef ds:uri="http://schemas.microsoft.com/office/2006/metadata/properties"/>
    <ds:schemaRef ds:uri="http://schemas.openxmlformats.org/package/2006/metadata/core-properties"/>
    <ds:schemaRef ds:uri="http://purl.org/dc/terms/"/>
    <ds:schemaRef ds:uri="http://purl.org/dc/dcmitype/"/>
    <ds:schemaRef ds:uri="http://purl.org/dc/elements/1.1/"/>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A8585D7-9F9A-464B-98FD-C2369966A8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TF00001002_</Template>
  <TotalTime>0</TotalTime>
  <Words>481</Words>
  <Application>Microsoft Office PowerPoint</Application>
  <PresentationFormat>Brugerdefineret</PresentationFormat>
  <Paragraphs>45</Paragraphs>
  <Slides>2</Slides>
  <Notes>2</Notes>
  <HiddenSlides>0</HiddenSlides>
  <MMClips>0</MMClips>
  <ScaleCrop>false</ScaleCrop>
  <HeadingPairs>
    <vt:vector size="4" baseType="variant">
      <vt:variant>
        <vt:lpstr>Tema</vt:lpstr>
      </vt:variant>
      <vt:variant>
        <vt:i4>1</vt:i4>
      </vt:variant>
      <vt:variant>
        <vt:lpstr>Diastitler</vt:lpstr>
      </vt:variant>
      <vt:variant>
        <vt:i4>2</vt:i4>
      </vt:variant>
    </vt:vector>
  </HeadingPairs>
  <TitlesOfParts>
    <vt:vector size="3" baseType="lpstr">
      <vt:lpstr>Brochurefarve</vt:lpstr>
      <vt:lpstr>Bordtennis</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Bordtennis en sport for dig?</dc:title>
  <dc:creator/>
  <cp:lastModifiedBy/>
  <cp:revision>2</cp:revision>
  <dcterms:created xsi:type="dcterms:W3CDTF">2013-08-01T07:37:05Z</dcterms:created>
  <dcterms:modified xsi:type="dcterms:W3CDTF">2014-11-18T14:12:19Z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